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3.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4.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5.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16.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7.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8.xml" ContentType="application/vnd.openxmlformats-officedocument.presentationml.notesSlide+xml"/>
  <Override PartName="/ppt/tags/tag118.xml" ContentType="application/vnd.openxmlformats-officedocument.presentationml.tags+xml"/>
  <Override PartName="/ppt/notesSlides/notesSlide1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0.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1.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2.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2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5.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2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27.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28.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29.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30.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31.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32.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33.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34.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35.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36.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notesSlides/notesSlide37.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5" r:id="rId2"/>
  </p:sldMasterIdLst>
  <p:notesMasterIdLst>
    <p:notesMasterId r:id="rId41"/>
  </p:notesMasterIdLst>
  <p:sldIdLst>
    <p:sldId id="256" r:id="rId3"/>
    <p:sldId id="265" r:id="rId4"/>
    <p:sldId id="258" r:id="rId5"/>
    <p:sldId id="260" r:id="rId6"/>
    <p:sldId id="269" r:id="rId7"/>
    <p:sldId id="270" r:id="rId8"/>
    <p:sldId id="271" r:id="rId9"/>
    <p:sldId id="272" r:id="rId10"/>
    <p:sldId id="261" r:id="rId11"/>
    <p:sldId id="257" r:id="rId12"/>
    <p:sldId id="274" r:id="rId13"/>
    <p:sldId id="288" r:id="rId14"/>
    <p:sldId id="289" r:id="rId15"/>
    <p:sldId id="262" r:id="rId16"/>
    <p:sldId id="291" r:id="rId17"/>
    <p:sldId id="292" r:id="rId18"/>
    <p:sldId id="293" r:id="rId19"/>
    <p:sldId id="263" r:id="rId20"/>
    <p:sldId id="267" r:id="rId21"/>
    <p:sldId id="294" r:id="rId22"/>
    <p:sldId id="295" r:id="rId23"/>
    <p:sldId id="296" r:id="rId24"/>
    <p:sldId id="264" r:id="rId25"/>
    <p:sldId id="266" r:id="rId26"/>
    <p:sldId id="285" r:id="rId27"/>
    <p:sldId id="276" r:id="rId28"/>
    <p:sldId id="283" r:id="rId29"/>
    <p:sldId id="298" r:id="rId30"/>
    <p:sldId id="297" r:id="rId31"/>
    <p:sldId id="281" r:id="rId32"/>
    <p:sldId id="284" r:id="rId33"/>
    <p:sldId id="282" r:id="rId34"/>
    <p:sldId id="299" r:id="rId35"/>
    <p:sldId id="300" r:id="rId36"/>
    <p:sldId id="301" r:id="rId37"/>
    <p:sldId id="302" r:id="rId38"/>
    <p:sldId id="303" r:id="rId39"/>
    <p:sldId id="259" r:id="rId40"/>
  </p:sldIdLst>
  <p:sldSz cx="12192000" cy="6858000"/>
  <p:notesSz cx="6858000" cy="9144000"/>
  <p:embeddedFontLst>
    <p:embeddedFont>
      <p:font typeface="等线" panose="02010600030101010101" pitchFamily="2" charset="-122"/>
      <p:regular r:id="rId42"/>
      <p:bold r:id="rId43"/>
    </p:embeddedFont>
    <p:embeddedFont>
      <p:font typeface="方正FW筑紫A老明朝 简 D" panose="02000700000000000000" pitchFamily="2" charset="-122"/>
      <p:bold r:id="rId44"/>
    </p:embeddedFont>
    <p:embeddedFont>
      <p:font typeface="方正细金陵简体" panose="02000000000000000000" pitchFamily="2" charset="-122"/>
      <p:regular r:id="rId45"/>
    </p:embeddedFont>
    <p:embeddedFont>
      <p:font typeface="微软雅黑" panose="020B0503020204020204" pitchFamily="34" charset="-122"/>
      <p:regular r:id="rId46"/>
      <p:bold r:id="rId47"/>
    </p:embeddedFont>
    <p:embeddedFont>
      <p:font typeface="微软雅黑" panose="020B0503020204020204" pitchFamily="34" charset="-122"/>
      <p:regular r:id="rId46"/>
      <p:bold r:id="rId47"/>
    </p:embeddedFont>
    <p:embeddedFont>
      <p:font typeface="Calibri" panose="020F0502020204030204" pitchFamily="34" charset="0"/>
      <p:regular r:id="rId48"/>
      <p:bold r:id="rId49"/>
      <p:italic r:id="rId50"/>
      <p:boldItalic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showGuides="1">
      <p:cViewPr varScale="1">
        <p:scale>
          <a:sx n="58" d="100"/>
          <a:sy n="58" d="100"/>
        </p:scale>
        <p:origin x="9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88624-7C29-4160-97D2-FD93943DC337}" type="datetimeFigureOut">
              <a:rPr lang="zh-CN" altLang="en-US" smtClean="0"/>
              <a:t>2023/3/26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CBFF2-A906-4C84-A05B-827A687CFF6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B8CBFF2-A906-4C84-A05B-827A687CFF6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12</a:t>
            </a:fld>
            <a:endParaRPr lang="zh-CN" altLang="en-US"/>
          </a:p>
        </p:txBody>
      </p:sp>
    </p:spTree>
    <p:extLst>
      <p:ext uri="{BB962C8B-B14F-4D97-AF65-F5344CB8AC3E}">
        <p14:creationId xmlns:p14="http://schemas.microsoft.com/office/powerpoint/2010/main" val="3264770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13</a:t>
            </a:fld>
            <a:endParaRPr lang="zh-CN" altLang="en-US"/>
          </a:p>
        </p:txBody>
      </p:sp>
    </p:spTree>
    <p:extLst>
      <p:ext uri="{BB962C8B-B14F-4D97-AF65-F5344CB8AC3E}">
        <p14:creationId xmlns:p14="http://schemas.microsoft.com/office/powerpoint/2010/main" val="927811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15</a:t>
            </a:fld>
            <a:endParaRPr lang="zh-CN" altLang="en-US"/>
          </a:p>
        </p:txBody>
      </p:sp>
    </p:spTree>
    <p:extLst>
      <p:ext uri="{BB962C8B-B14F-4D97-AF65-F5344CB8AC3E}">
        <p14:creationId xmlns:p14="http://schemas.microsoft.com/office/powerpoint/2010/main" val="1951475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16</a:t>
            </a:fld>
            <a:endParaRPr lang="zh-CN" altLang="en-US"/>
          </a:p>
        </p:txBody>
      </p:sp>
    </p:spTree>
    <p:extLst>
      <p:ext uri="{BB962C8B-B14F-4D97-AF65-F5344CB8AC3E}">
        <p14:creationId xmlns:p14="http://schemas.microsoft.com/office/powerpoint/2010/main" val="1024252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17</a:t>
            </a:fld>
            <a:endParaRPr lang="zh-CN" altLang="en-US"/>
          </a:p>
        </p:txBody>
      </p:sp>
    </p:spTree>
    <p:extLst>
      <p:ext uri="{BB962C8B-B14F-4D97-AF65-F5344CB8AC3E}">
        <p14:creationId xmlns:p14="http://schemas.microsoft.com/office/powerpoint/2010/main" val="312151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20</a:t>
            </a:fld>
            <a:endParaRPr lang="zh-CN" altLang="en-US"/>
          </a:p>
        </p:txBody>
      </p:sp>
    </p:spTree>
    <p:extLst>
      <p:ext uri="{BB962C8B-B14F-4D97-AF65-F5344CB8AC3E}">
        <p14:creationId xmlns:p14="http://schemas.microsoft.com/office/powerpoint/2010/main" val="275353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21</a:t>
            </a:fld>
            <a:endParaRPr lang="zh-CN" altLang="en-US"/>
          </a:p>
        </p:txBody>
      </p:sp>
    </p:spTree>
    <p:extLst>
      <p:ext uri="{BB962C8B-B14F-4D97-AF65-F5344CB8AC3E}">
        <p14:creationId xmlns:p14="http://schemas.microsoft.com/office/powerpoint/2010/main" val="1650996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22</a:t>
            </a:fld>
            <a:endParaRPr lang="zh-CN" altLang="en-US"/>
          </a:p>
        </p:txBody>
      </p:sp>
    </p:spTree>
    <p:extLst>
      <p:ext uri="{BB962C8B-B14F-4D97-AF65-F5344CB8AC3E}">
        <p14:creationId xmlns:p14="http://schemas.microsoft.com/office/powerpoint/2010/main" val="411079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28</a:t>
            </a:fld>
            <a:endParaRPr lang="zh-CN" altLang="en-US"/>
          </a:p>
        </p:txBody>
      </p:sp>
    </p:spTree>
    <p:extLst>
      <p:ext uri="{BB962C8B-B14F-4D97-AF65-F5344CB8AC3E}">
        <p14:creationId xmlns:p14="http://schemas.microsoft.com/office/powerpoint/2010/main" val="255613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29</a:t>
            </a:fld>
            <a:endParaRPr lang="zh-CN" altLang="en-US"/>
          </a:p>
        </p:txBody>
      </p:sp>
    </p:spTree>
    <p:extLst>
      <p:ext uri="{BB962C8B-B14F-4D97-AF65-F5344CB8AC3E}">
        <p14:creationId xmlns:p14="http://schemas.microsoft.com/office/powerpoint/2010/main" val="1247218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33</a:t>
            </a:fld>
            <a:endParaRPr lang="zh-CN" altLang="en-US"/>
          </a:p>
        </p:txBody>
      </p:sp>
    </p:spTree>
    <p:extLst>
      <p:ext uri="{BB962C8B-B14F-4D97-AF65-F5344CB8AC3E}">
        <p14:creationId xmlns:p14="http://schemas.microsoft.com/office/powerpoint/2010/main" val="4223328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34</a:t>
            </a:fld>
            <a:endParaRPr lang="zh-CN" altLang="en-US"/>
          </a:p>
        </p:txBody>
      </p:sp>
    </p:spTree>
    <p:extLst>
      <p:ext uri="{BB962C8B-B14F-4D97-AF65-F5344CB8AC3E}">
        <p14:creationId xmlns:p14="http://schemas.microsoft.com/office/powerpoint/2010/main" val="4190674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35</a:t>
            </a:fld>
            <a:endParaRPr lang="zh-CN" altLang="en-US"/>
          </a:p>
        </p:txBody>
      </p:sp>
    </p:spTree>
    <p:extLst>
      <p:ext uri="{BB962C8B-B14F-4D97-AF65-F5344CB8AC3E}">
        <p14:creationId xmlns:p14="http://schemas.microsoft.com/office/powerpoint/2010/main" val="1895070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36</a:t>
            </a:fld>
            <a:endParaRPr lang="zh-CN" altLang="en-US"/>
          </a:p>
        </p:txBody>
      </p:sp>
    </p:spTree>
    <p:extLst>
      <p:ext uri="{BB962C8B-B14F-4D97-AF65-F5344CB8AC3E}">
        <p14:creationId xmlns:p14="http://schemas.microsoft.com/office/powerpoint/2010/main" val="3255051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37</a:t>
            </a:fld>
            <a:endParaRPr lang="zh-CN" altLang="en-US"/>
          </a:p>
        </p:txBody>
      </p:sp>
    </p:spTree>
    <p:extLst>
      <p:ext uri="{BB962C8B-B14F-4D97-AF65-F5344CB8AC3E}">
        <p14:creationId xmlns:p14="http://schemas.microsoft.com/office/powerpoint/2010/main" val="1735821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38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8CBFF2-A906-4C84-A05B-827A687CFF6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536D0-2D30-8D7E-864A-0E21391E5F6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7760920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32783-3316-D7D9-0CC2-32539BF9886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69557501"/>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5A0DF-2510-6058-B299-1EBCE546F36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9589400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56E31-AF04-B313-2F1F-BF1165ACA8D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65354552"/>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60EAA-B22A-85DF-E6D6-064EFE5BBB6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4" name="TextBox 4">
            <a:extLst>
              <a:ext uri="{FF2B5EF4-FFF2-40B4-BE49-F238E27FC236}">
                <a16:creationId xmlns:a16="http://schemas.microsoft.com/office/drawing/2014/main" id="{F6FAA4F8-FEA4-6AB6-AE7F-A64774D36495}"/>
              </a:ext>
            </a:extLst>
          </p:cNvPr>
          <p:cNvSpPr txBox="1"/>
          <p:nvPr userDrawn="1"/>
        </p:nvSpPr>
        <p:spPr>
          <a:xfrm>
            <a:off x="838200" y="6374445"/>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ea typeface="微软雅黑" panose="020B0503020204020204" pitchFamily="34" charset="-122"/>
                <a:hlinkClick r:id="rId2"/>
              </a:rPr>
              <a:t>行业</a:t>
            </a: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309790282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B9A6A-75CE-6051-2048-4E1E744F722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751277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D6CC4-E281-7737-3E41-0322063E973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2704035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2023/3/26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530011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2023/3/26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562473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1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stretch>
            <a:fillRect/>
          </a:stretch>
        </p:blipFill>
        <p:spPr>
          <a:xfrm>
            <a:off x="0" y="376"/>
            <a:ext cx="12192000" cy="6857247"/>
          </a:xfrm>
          <a:prstGeom prst="rect">
            <a:avLst/>
          </a:prstGeom>
        </p:spPr>
      </p:pic>
      <p:pic>
        <p:nvPicPr>
          <p:cNvPr id="3" name="图片 2"/>
          <p:cNvPicPr>
            <a:picLocks noChangeAspect="1"/>
          </p:cNvPicPr>
          <p:nvPr userDrawn="1"/>
        </p:nvPicPr>
        <p:blipFill rotWithShape="1">
          <a:blip r:embed="rId3" cstate="email"/>
          <a:srcRect/>
          <a:stretch>
            <a:fillRect/>
          </a:stretch>
        </p:blipFill>
        <p:spPr>
          <a:xfrm>
            <a:off x="8046720" y="1"/>
            <a:ext cx="4145280" cy="279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2" name="直接连接符 1"/>
          <p:cNvCxnSpPr/>
          <p:nvPr userDrawn="1"/>
        </p:nvCxnSpPr>
        <p:spPr>
          <a:xfrm>
            <a:off x="843280" y="947361"/>
            <a:ext cx="11124655" cy="0"/>
          </a:xfrm>
          <a:prstGeom prst="line">
            <a:avLst/>
          </a:prstGeom>
          <a:noFill/>
          <a:ln w="6350" cap="flat" cmpd="sng" algn="ctr">
            <a:solidFill>
              <a:srgbClr val="CD201F"/>
            </a:solidFill>
            <a:prstDash val="solid"/>
            <a:miter lim="800000"/>
          </a:ln>
          <a:effectLst/>
        </p:spPr>
      </p:cxnSp>
      <p:pic>
        <p:nvPicPr>
          <p:cNvPr id="3" name="图片 2"/>
          <p:cNvPicPr>
            <a:picLocks noChangeAspect="1"/>
          </p:cNvPicPr>
          <p:nvPr userDrawn="1"/>
        </p:nvPicPr>
        <p:blipFill>
          <a:blip r:embed="rId2" cstate="email">
            <a:duotone>
              <a:srgbClr val="D62223">
                <a:shade val="45000"/>
                <a:satMod val="135000"/>
              </a:srgbClr>
              <a:prstClr val="white"/>
            </a:duotone>
            <a:extLst>
              <a:ext uri="{BEBA8EAE-BF5A-486C-A8C5-ECC9F3942E4B}">
                <a14:imgProps xmlns:a14="http://schemas.microsoft.com/office/drawing/2010/main">
                  <a14:imgLayer r:embed="rId3">
                    <a14:imgEffect>
                      <a14:colorTemperature colorTemp="1500"/>
                    </a14:imgEffect>
                    <a14:imgEffect>
                      <a14:saturation sat="157000"/>
                    </a14:imgEffect>
                  </a14:imgLayer>
                </a14:imgProps>
              </a:ext>
            </a:extLst>
          </a:blip>
          <a:stretch>
            <a:fillRect/>
          </a:stretch>
        </p:blipFill>
        <p:spPr>
          <a:xfrm>
            <a:off x="10210801" y="444346"/>
            <a:ext cx="1835985" cy="546217"/>
          </a:xfrm>
          <a:prstGeom prst="rect">
            <a:avLst/>
          </a:prstGeom>
        </p:spPr>
      </p:pic>
      <p:pic>
        <p:nvPicPr>
          <p:cNvPr id="4" name="图片 3"/>
          <p:cNvPicPr>
            <a:picLocks noChangeAspect="1"/>
          </p:cNvPicPr>
          <p:nvPr userDrawn="1"/>
        </p:nvPicPr>
        <p:blipFill>
          <a:blip r:embed="rId4" cstate="email"/>
          <a:stretch>
            <a:fillRect/>
          </a:stretch>
        </p:blipFill>
        <p:spPr>
          <a:xfrm>
            <a:off x="224065" y="274701"/>
            <a:ext cx="994277" cy="885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xmlns:a14="http://schemas.microsoft.com/office/drawing/2010/main">
      <p:transition spd="slow" advClick="0" advTm="5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E0000D-31FB-2F55-2BB2-76587EF4375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6913348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0F021-1690-4627-2796-96DB8E8E884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4305905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8E1A5-2E92-889C-3B58-41E2299095F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5485281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CB35D-6896-A629-D4C7-B344F211684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5108662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9CD69-228D-3B46-50DA-794DE5A1C99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285078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BA1A2-AE3D-5642-2A9E-214A1D87EFC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5376639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96018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68.xml"/></Relationships>
</file>

<file path=ppt/slides/_rels/slide11.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2" Type="http://schemas.openxmlformats.org/officeDocument/2006/relationships/tags" Target="../tags/tag70.xml"/><Relationship Id="rId16" Type="http://schemas.openxmlformats.org/officeDocument/2006/relationships/image" Target="../media/image16.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notesSlide" Target="../notesSlides/notesSlide11.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8.png"/><Relationship Id="rId5" Type="http://schemas.openxmlformats.org/officeDocument/2006/relationships/tags" Target="../tags/tag88.xml"/><Relationship Id="rId10" Type="http://schemas.openxmlformats.org/officeDocument/2006/relationships/image" Target="../media/image17.emf"/><Relationship Id="rId4" Type="http://schemas.openxmlformats.org/officeDocument/2006/relationships/tags" Target="../tags/tag87.xml"/><Relationship Id="rId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93.xml"/><Relationship Id="rId7"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8.png"/><Relationship Id="rId5" Type="http://schemas.openxmlformats.org/officeDocument/2006/relationships/tags" Target="../tags/tag95.xml"/><Relationship Id="rId10" Type="http://schemas.openxmlformats.org/officeDocument/2006/relationships/image" Target="../media/image7.png"/><Relationship Id="rId4" Type="http://schemas.openxmlformats.org/officeDocument/2006/relationships/tags" Target="../tags/tag94.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9.png"/><Relationship Id="rId5" Type="http://schemas.openxmlformats.org/officeDocument/2006/relationships/notesSlide" Target="../notesSlides/notesSlide15.xml"/><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107.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10" Type="http://schemas.openxmlformats.org/officeDocument/2006/relationships/notesSlide" Target="../notesSlides/notesSlide16.xml"/><Relationship Id="rId4" Type="http://schemas.openxmlformats.org/officeDocument/2006/relationships/tags" Target="../tags/tag103.xml"/><Relationship Id="rId9"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10.xml"/><Relationship Id="rId7" Type="http://schemas.openxmlformats.org/officeDocument/2006/relationships/image" Target="../media/image13.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111.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114.xml"/><Relationship Id="rId7"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8.png"/><Relationship Id="rId5" Type="http://schemas.openxmlformats.org/officeDocument/2006/relationships/tags" Target="../tags/tag116.xml"/><Relationship Id="rId10" Type="http://schemas.openxmlformats.org/officeDocument/2006/relationships/image" Target="../media/image7.png"/><Relationship Id="rId4" Type="http://schemas.openxmlformats.org/officeDocument/2006/relationships/tags" Target="../tags/tag115.xml"/><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18.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notesSlide" Target="../notesSlides/notesSlide20.xml"/><Relationship Id="rId4"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tags" Target="../tags/tag133.xml"/><Relationship Id="rId2" Type="http://schemas.openxmlformats.org/officeDocument/2006/relationships/tags" Target="../tags/tag123.xml"/><Relationship Id="rId16" Type="http://schemas.openxmlformats.org/officeDocument/2006/relationships/image" Target="../media/image16.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notesSlide" Target="../notesSlides/notesSlide21.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tags" Target="../tags/tag137.xml"/><Relationship Id="rId7" Type="http://schemas.openxmlformats.org/officeDocument/2006/relationships/image" Target="../media/image12.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tags" Target="../tags/tag138.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41.xml"/><Relationship Id="rId7" Type="http://schemas.openxmlformats.org/officeDocument/2006/relationships/slideLayout" Target="../slideLayouts/slideLayout2.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8.png"/><Relationship Id="rId5" Type="http://schemas.openxmlformats.org/officeDocument/2006/relationships/tags" Target="../tags/tag143.xml"/><Relationship Id="rId10" Type="http://schemas.openxmlformats.org/officeDocument/2006/relationships/image" Target="../media/image7.png"/><Relationship Id="rId4" Type="http://schemas.openxmlformats.org/officeDocument/2006/relationships/tags" Target="../tags/tag142.xml"/><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image" Target="../media/image22.png"/><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image" Target="../media/image21.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notesSlide" Target="../notesSlides/notesSlide24.xml"/><Relationship Id="rId5" Type="http://schemas.openxmlformats.org/officeDocument/2006/relationships/tags" Target="../tags/tag149.xml"/><Relationship Id="rId10" Type="http://schemas.openxmlformats.org/officeDocument/2006/relationships/slideLayout" Target="../slideLayouts/slideLayout3.xml"/><Relationship Id="rId4" Type="http://schemas.openxmlformats.org/officeDocument/2006/relationships/tags" Target="../tags/tag148.xml"/><Relationship Id="rId9" Type="http://schemas.openxmlformats.org/officeDocument/2006/relationships/tags" Target="../tags/tag153.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156.xml"/><Relationship Id="rId7" Type="http://schemas.openxmlformats.org/officeDocument/2006/relationships/slideLayout" Target="../slideLayouts/slideLayout3.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tags" Target="../tags/tag167.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18.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17.emf"/><Relationship Id="rId5" Type="http://schemas.openxmlformats.org/officeDocument/2006/relationships/tags" Target="../tags/tag164.xml"/><Relationship Id="rId10" Type="http://schemas.openxmlformats.org/officeDocument/2006/relationships/notesSlide" Target="../notesSlides/notesSlide26.xml"/><Relationship Id="rId4" Type="http://schemas.openxmlformats.org/officeDocument/2006/relationships/tags" Target="../tags/tag163.xml"/><Relationship Id="rId9"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6.jpe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172.xml"/><Relationship Id="rId7" Type="http://schemas.openxmlformats.org/officeDocument/2006/relationships/slideLayout" Target="../slideLayouts/slideLayout2.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image" Target="../media/image8.png"/><Relationship Id="rId5" Type="http://schemas.openxmlformats.org/officeDocument/2006/relationships/tags" Target="../tags/tag174.xml"/><Relationship Id="rId10" Type="http://schemas.openxmlformats.org/officeDocument/2006/relationships/image" Target="../media/image7.png"/><Relationship Id="rId4" Type="http://schemas.openxmlformats.org/officeDocument/2006/relationships/tags" Target="../tags/tag173.xml"/><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tags" Target="../tags/tag183.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8.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17.emf"/><Relationship Id="rId5" Type="http://schemas.openxmlformats.org/officeDocument/2006/relationships/tags" Target="../tags/tag180.xml"/><Relationship Id="rId10" Type="http://schemas.openxmlformats.org/officeDocument/2006/relationships/notesSlide" Target="../notesSlides/notesSlide29.xml"/><Relationship Id="rId4" Type="http://schemas.openxmlformats.org/officeDocument/2006/relationships/tags" Target="../tags/tag179.xml"/><Relationship Id="rId9"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notesSlide" Target="../notesSlides/notesSlide3.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slideLayout" Target="../slideLayouts/slideLayout2.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s>
</file>

<file path=ppt/slides/_rels/slide30.xml.rels><?xml version="1.0" encoding="UTF-8" standalone="yes"?>
<Relationships xmlns="http://schemas.openxmlformats.org/package/2006/relationships"><Relationship Id="rId8" Type="http://schemas.openxmlformats.org/officeDocument/2006/relationships/tags" Target="../tags/tag19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image" Target="../media/image27.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image" Target="../media/image17.emf"/><Relationship Id="rId5" Type="http://schemas.openxmlformats.org/officeDocument/2006/relationships/tags" Target="../tags/tag188.xml"/><Relationship Id="rId10" Type="http://schemas.openxmlformats.org/officeDocument/2006/relationships/notesSlide" Target="../notesSlides/notesSlide30.xml"/><Relationship Id="rId4" Type="http://schemas.openxmlformats.org/officeDocument/2006/relationships/tags" Target="../tags/tag187.xml"/><Relationship Id="rId9"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tags" Target="../tags/tag199.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image" Target="../media/image28.jpe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image" Target="../media/image17.emf"/><Relationship Id="rId5" Type="http://schemas.openxmlformats.org/officeDocument/2006/relationships/tags" Target="../tags/tag196.xml"/><Relationship Id="rId10" Type="http://schemas.openxmlformats.org/officeDocument/2006/relationships/notesSlide" Target="../notesSlides/notesSlide31.xml"/><Relationship Id="rId4" Type="http://schemas.openxmlformats.org/officeDocument/2006/relationships/tags" Target="../tags/tag195.xml"/><Relationship Id="rId9"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2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204.xml"/><Relationship Id="rId7" Type="http://schemas.openxmlformats.org/officeDocument/2006/relationships/slideLayout" Target="../slideLayouts/slideLayout2.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8.png"/><Relationship Id="rId5" Type="http://schemas.openxmlformats.org/officeDocument/2006/relationships/tags" Target="../tags/tag206.xml"/><Relationship Id="rId10" Type="http://schemas.openxmlformats.org/officeDocument/2006/relationships/image" Target="../media/image7.png"/><Relationship Id="rId4" Type="http://schemas.openxmlformats.org/officeDocument/2006/relationships/tags" Target="../tags/tag205.xml"/><Relationship Id="rId9"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openxmlformats.org/officeDocument/2006/relationships/tags" Target="../tags/tag215.xml"/><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image" Target="../media/image18.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image" Target="../media/image17.emf"/><Relationship Id="rId5" Type="http://schemas.openxmlformats.org/officeDocument/2006/relationships/tags" Target="../tags/tag212.xml"/><Relationship Id="rId10" Type="http://schemas.openxmlformats.org/officeDocument/2006/relationships/notesSlide" Target="../notesSlides/notesSlide34.xml"/><Relationship Id="rId4" Type="http://schemas.openxmlformats.org/officeDocument/2006/relationships/tags" Target="../tags/tag211.xml"/><Relationship Id="rId9"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18.xml"/><Relationship Id="rId7" Type="http://schemas.openxmlformats.org/officeDocument/2006/relationships/tags" Target="../tags/tag22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5" Type="http://schemas.openxmlformats.org/officeDocument/2006/relationships/tags" Target="../tags/tag220.xml"/><Relationship Id="rId10" Type="http://schemas.openxmlformats.org/officeDocument/2006/relationships/image" Target="../media/image17.emf"/><Relationship Id="rId4" Type="http://schemas.openxmlformats.org/officeDocument/2006/relationships/tags" Target="../tags/tag219.xml"/><Relationship Id="rId9"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tags" Target="../tags/tag230.xml"/><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28.jpe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media/image17.emf"/><Relationship Id="rId5" Type="http://schemas.openxmlformats.org/officeDocument/2006/relationships/tags" Target="../tags/tag227.xml"/><Relationship Id="rId10" Type="http://schemas.openxmlformats.org/officeDocument/2006/relationships/notesSlide" Target="../notesSlides/notesSlide36.xml"/><Relationship Id="rId4" Type="http://schemas.openxmlformats.org/officeDocument/2006/relationships/tags" Target="../tags/tag226.xml"/><Relationship Id="rId9"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32.xml"/><Relationship Id="rId1" Type="http://schemas.openxmlformats.org/officeDocument/2006/relationships/tags" Target="../tags/tag231.xml"/><Relationship Id="rId5" Type="http://schemas.openxmlformats.org/officeDocument/2006/relationships/image" Target="../media/image29.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35.xml"/><Relationship Id="rId7" Type="http://schemas.openxmlformats.org/officeDocument/2006/relationships/image" Target="../media/image9.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image" Target="../media/image7.png"/><Relationship Id="rId5" Type="http://schemas.openxmlformats.org/officeDocument/2006/relationships/notesSlide" Target="../notesSlides/notesSlide38.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33.xml"/><Relationship Id="rId7"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8.png"/><Relationship Id="rId5" Type="http://schemas.openxmlformats.org/officeDocument/2006/relationships/tags" Target="../tags/tag35.xml"/><Relationship Id="rId10" Type="http://schemas.openxmlformats.org/officeDocument/2006/relationships/image" Target="../media/image7.png"/><Relationship Id="rId4" Type="http://schemas.openxmlformats.org/officeDocument/2006/relationships/tags" Target="../tags/tag3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40.xml"/></Relationships>
</file>

<file path=ppt/slides/_rels/slide6.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10" Type="http://schemas.openxmlformats.org/officeDocument/2006/relationships/notesSlide" Target="../notesSlides/notesSlide6.xml"/><Relationship Id="rId4" Type="http://schemas.openxmlformats.org/officeDocument/2006/relationships/tags" Target="../tags/tag44.xml"/><Relationship Id="rId9"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4.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3.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10" Type="http://schemas.openxmlformats.org/officeDocument/2006/relationships/image" Target="../media/image15.png"/><Relationship Id="rId4" Type="http://schemas.openxmlformats.org/officeDocument/2006/relationships/tags" Target="../tags/tag55.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61.xml"/><Relationship Id="rId7"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8.png"/><Relationship Id="rId5" Type="http://schemas.openxmlformats.org/officeDocument/2006/relationships/tags" Target="../tags/tag63.xml"/><Relationship Id="rId10" Type="http://schemas.openxmlformats.org/officeDocument/2006/relationships/image" Target="../media/image7.png"/><Relationship Id="rId4" Type="http://schemas.openxmlformats.org/officeDocument/2006/relationships/tags" Target="../tags/tag62.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10223"/>
          <p:cNvPicPr>
            <a:picLocks noChangeAspect="1"/>
          </p:cNvPicPr>
          <p:nvPr>
            <p:custDataLst>
              <p:tags r:id="rId1"/>
            </p:custDataLst>
          </p:nvPr>
        </p:nvPicPr>
        <p:blipFill rotWithShape="1">
          <a:blip r:embed="rId7" cstate="email"/>
          <a:srcRect/>
          <a:stretch>
            <a:fillRect/>
          </a:stretch>
        </p:blipFill>
        <p:spPr>
          <a:xfrm>
            <a:off x="4191000" y="3258977"/>
            <a:ext cx="3810000" cy="646332"/>
          </a:xfrm>
          <a:prstGeom prst="rect">
            <a:avLst/>
          </a:prstGeom>
        </p:spPr>
      </p:pic>
      <p:pic>
        <p:nvPicPr>
          <p:cNvPr id="8" name="PA-10226"/>
          <p:cNvPicPr>
            <a:picLocks noChangeAspect="1"/>
          </p:cNvPicPr>
          <p:nvPr>
            <p:custDataLst>
              <p:tags r:id="rId2"/>
            </p:custDataLst>
          </p:nvPr>
        </p:nvPicPr>
        <p:blipFill rotWithShape="1">
          <a:blip r:embed="rId8" cstate="email"/>
          <a:srcRect/>
          <a:stretch>
            <a:fillRect/>
          </a:stretch>
        </p:blipFill>
        <p:spPr>
          <a:xfrm>
            <a:off x="4069080" y="5151314"/>
            <a:ext cx="3931920" cy="321349"/>
          </a:xfrm>
          <a:prstGeom prst="rect">
            <a:avLst/>
          </a:prstGeom>
        </p:spPr>
      </p:pic>
      <p:sp>
        <p:nvSpPr>
          <p:cNvPr id="10" name="PA-10227"/>
          <p:cNvSpPr/>
          <p:nvPr>
            <p:custDataLst>
              <p:tags r:id="rId3"/>
            </p:custDataLst>
          </p:nvPr>
        </p:nvSpPr>
        <p:spPr>
          <a:xfrm>
            <a:off x="2193373" y="3939274"/>
            <a:ext cx="8261696" cy="1032334"/>
          </a:xfrm>
          <a:prstGeom prst="rect">
            <a:avLst/>
          </a:prstGeom>
        </p:spPr>
        <p:txBody>
          <a:bodyPr wrap="square">
            <a:spAutoFit/>
          </a:bodyPr>
          <a:lstStyle/>
          <a:p>
            <a:pPr indent="360045" algn="ctr" defTabSz="1219200">
              <a:lnSpc>
                <a:spcPct val="130000"/>
              </a:lnSpc>
            </a:pPr>
            <a:r>
              <a:rPr lang="zh-CN" altLang="en-US" sz="1200" dirty="0">
                <a:solidFill>
                  <a:srgbClr val="C00000"/>
                </a:solidFill>
                <a:cs typeface="+mn-ea"/>
                <a:sym typeface="+mn-lt"/>
              </a:rPr>
              <a:t>中共中央政治局</a:t>
            </a:r>
            <a:r>
              <a:rPr lang="en-US" altLang="zh-CN" sz="1200" dirty="0">
                <a:solidFill>
                  <a:srgbClr val="C00000"/>
                </a:solidFill>
                <a:cs typeface="+mn-ea"/>
                <a:sym typeface="+mn-lt"/>
              </a:rPr>
              <a:t>6</a:t>
            </a:r>
            <a:r>
              <a:rPr lang="zh-CN" altLang="en-US" sz="1200" dirty="0">
                <a:solidFill>
                  <a:srgbClr val="C00000"/>
                </a:solidFill>
                <a:cs typeface="+mn-ea"/>
                <a:sym typeface="+mn-lt"/>
              </a:rPr>
              <a:t>月</a:t>
            </a:r>
            <a:r>
              <a:rPr lang="en-US" altLang="zh-CN" sz="1200" dirty="0">
                <a:solidFill>
                  <a:srgbClr val="C00000"/>
                </a:solidFill>
                <a:cs typeface="+mn-ea"/>
                <a:sym typeface="+mn-lt"/>
              </a:rPr>
              <a:t>24</a:t>
            </a:r>
            <a:r>
              <a:rPr lang="zh-CN" altLang="en-US" sz="1200" dirty="0">
                <a:solidFill>
                  <a:srgbClr val="C00000"/>
                </a:solidFill>
                <a:cs typeface="+mn-ea"/>
                <a:sym typeface="+mn-lt"/>
              </a:rPr>
              <a:t>日下午就“牢记初心使命，推进自我革命”举行第十五次集体学习。</a:t>
            </a:r>
            <a:endParaRPr lang="en-US" altLang="zh-CN" sz="1200" dirty="0">
              <a:solidFill>
                <a:srgbClr val="C00000"/>
              </a:solidFill>
              <a:cs typeface="+mn-ea"/>
              <a:sym typeface="+mn-lt"/>
            </a:endParaRPr>
          </a:p>
          <a:p>
            <a:pPr indent="360045" algn="ctr" defTabSz="1219200">
              <a:lnSpc>
                <a:spcPct val="130000"/>
              </a:lnSpc>
            </a:pPr>
            <a:r>
              <a:rPr lang="zh-CN" altLang="en-US" sz="1200" dirty="0">
                <a:solidFill>
                  <a:srgbClr val="C00000"/>
                </a:solidFill>
                <a:cs typeface="+mn-ea"/>
                <a:sym typeface="+mn-lt"/>
              </a:rPr>
              <a:t>我们党作为百年大党，如何永葆先进性和纯洁性、永葆青春活力，如何永远得到人民拥护和支持，如何实现长期执政，是我们必须回答好、解决好的一个根本性问题。我们党要求全党同志不忘初心、牢记使命，就是要提醒全党同志，党的初心和使命是党的性质宗旨、理想信念、奋斗目标的集中体现，越是长期执政</a:t>
            </a:r>
            <a:r>
              <a:rPr lang="en-US" altLang="zh-CN" sz="1200" dirty="0">
                <a:solidFill>
                  <a:srgbClr val="C00000"/>
                </a:solidFill>
                <a:cs typeface="+mn-ea"/>
                <a:sym typeface="+mn-lt"/>
              </a:rPr>
              <a:t>……</a:t>
            </a:r>
            <a:endParaRPr lang="zh-CN" altLang="zh-CN" sz="1200" dirty="0">
              <a:solidFill>
                <a:srgbClr val="C00000"/>
              </a:solidFill>
              <a:cs typeface="+mn-ea"/>
              <a:sym typeface="+mn-lt"/>
            </a:endParaRPr>
          </a:p>
        </p:txBody>
      </p:sp>
      <p:sp>
        <p:nvSpPr>
          <p:cNvPr id="3" name="PA-1022168">
            <a:extLst>
              <a:ext uri="{FF2B5EF4-FFF2-40B4-BE49-F238E27FC236}">
                <a16:creationId xmlns:a16="http://schemas.microsoft.com/office/drawing/2014/main" id="{851AEF58-36E4-BDA8-7E1E-3ED989A13A98}"/>
              </a:ext>
            </a:extLst>
          </p:cNvPr>
          <p:cNvSpPr txBox="1"/>
          <p:nvPr>
            <p:custDataLst>
              <p:tags r:id="rId4"/>
            </p:custDataLst>
          </p:nvPr>
        </p:nvSpPr>
        <p:spPr>
          <a:xfrm>
            <a:off x="1721474" y="1718397"/>
            <a:ext cx="8749052" cy="1200329"/>
          </a:xfrm>
          <a:prstGeom prst="rect">
            <a:avLst/>
          </a:prstGeom>
          <a:noFill/>
        </p:spPr>
        <p:txBody>
          <a:bodyPr wrap="square" rtlCol="0">
            <a:spAutoFit/>
          </a:bodyPr>
          <a:lstStyle/>
          <a:p>
            <a:pPr algn="dist"/>
            <a:r>
              <a:rPr lang="zh-CN" altLang="en-US" sz="7200" b="1" dirty="0">
                <a:ln w="19050">
                  <a:solidFill>
                    <a:schemeClr val="bg1"/>
                  </a:solidFill>
                </a:ln>
                <a:blipFill>
                  <a:blip r:embed="rId9"/>
                  <a:stretch>
                    <a:fillRect/>
                  </a:stretch>
                </a:blipFill>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胸怀天下，融入全球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102275"/>
          <p:cNvSpPr/>
          <p:nvPr>
            <p:custDataLst>
              <p:tags r:id="rId1"/>
            </p:custDataLst>
          </p:nvPr>
        </p:nvSpPr>
        <p:spPr>
          <a:xfrm>
            <a:off x="899711" y="2500828"/>
            <a:ext cx="3359555" cy="33506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4800" b="1" dirty="0">
                <a:solidFill>
                  <a:prstClr val="white"/>
                </a:solidFill>
                <a:latin typeface="方正FW筑紫A老明朝 简 D" panose="02000700000000000000" pitchFamily="2" charset="-122"/>
                <a:ea typeface="方正FW筑紫A老明朝 简 D" panose="02000700000000000000" pitchFamily="2" charset="-122"/>
                <a:cs typeface="+mn-ea"/>
                <a:sym typeface="+mn-lt"/>
              </a:rPr>
              <a:t>不忘初心</a:t>
            </a:r>
            <a:endParaRPr lang="en-US" altLang="zh-CN" sz="4800" b="1" dirty="0">
              <a:solidFill>
                <a:prstClr val="white"/>
              </a:solidFill>
              <a:latin typeface="方正FW筑紫A老明朝 简 D" panose="02000700000000000000" pitchFamily="2" charset="-122"/>
              <a:ea typeface="方正FW筑紫A老明朝 简 D" panose="02000700000000000000" pitchFamily="2" charset="-122"/>
              <a:cs typeface="+mn-ea"/>
              <a:sym typeface="+mn-lt"/>
            </a:endParaRPr>
          </a:p>
          <a:p>
            <a:pPr algn="ctr" defTabSz="914400"/>
            <a:r>
              <a:rPr lang="zh-CN" altLang="en-US" sz="4800" b="1" dirty="0">
                <a:solidFill>
                  <a:prstClr val="white"/>
                </a:solidFill>
                <a:latin typeface="方正FW筑紫A老明朝 简 D" panose="02000700000000000000" pitchFamily="2" charset="-122"/>
                <a:ea typeface="方正FW筑紫A老明朝 简 D" panose="02000700000000000000" pitchFamily="2" charset="-122"/>
                <a:cs typeface="+mn-ea"/>
                <a:sym typeface="+mn-lt"/>
              </a:rPr>
              <a:t>牢记使命</a:t>
            </a:r>
          </a:p>
        </p:txBody>
      </p:sp>
      <p:sp>
        <p:nvSpPr>
          <p:cNvPr id="22" name="PA-102276"/>
          <p:cNvSpPr/>
          <p:nvPr>
            <p:custDataLst>
              <p:tags r:id="rId2"/>
            </p:custDataLst>
          </p:nvPr>
        </p:nvSpPr>
        <p:spPr>
          <a:xfrm>
            <a:off x="4824995" y="2500829"/>
            <a:ext cx="6558422" cy="34042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265">
              <a:solidFill>
                <a:prstClr val="white"/>
              </a:solidFill>
              <a:cs typeface="+mn-ea"/>
              <a:sym typeface="+mn-lt"/>
            </a:endParaRPr>
          </a:p>
        </p:txBody>
      </p:sp>
      <p:sp>
        <p:nvSpPr>
          <p:cNvPr id="23" name="PA-102277"/>
          <p:cNvSpPr txBox="1"/>
          <p:nvPr>
            <p:custDataLst>
              <p:tags r:id="rId3"/>
            </p:custDataLst>
          </p:nvPr>
        </p:nvSpPr>
        <p:spPr>
          <a:xfrm>
            <a:off x="4883751" y="1400114"/>
            <a:ext cx="3834264" cy="824841"/>
          </a:xfrm>
          <a:prstGeom prst="rect">
            <a:avLst/>
          </a:prstGeom>
          <a:noFill/>
        </p:spPr>
        <p:txBody>
          <a:bodyPr wrap="square" rtlCol="0">
            <a:spAutoFit/>
          </a:bodyPr>
          <a:lstStyle/>
          <a:p>
            <a:pPr defTabSz="914400">
              <a:lnSpc>
                <a:spcPct val="150000"/>
              </a:lnSpc>
            </a:pPr>
            <a:r>
              <a:rPr lang="zh-CN" altLang="en-US" sz="3600" b="1" dirty="0">
                <a:solidFill>
                  <a:srgbClr val="C00000"/>
                </a:solidFill>
                <a:latin typeface="方正细金陵简体" panose="02000000000000000000" pitchFamily="2" charset="-122"/>
                <a:ea typeface="方正细金陵简体" panose="02000000000000000000" pitchFamily="2" charset="-122"/>
                <a:cs typeface="+mn-ea"/>
                <a:sym typeface="+mn-lt"/>
              </a:rPr>
              <a:t>胸怀天下的概念</a:t>
            </a:r>
          </a:p>
        </p:txBody>
      </p:sp>
      <p:sp>
        <p:nvSpPr>
          <p:cNvPr id="24" name="PA-102278"/>
          <p:cNvSpPr txBox="1"/>
          <p:nvPr>
            <p:custDataLst>
              <p:tags r:id="rId4"/>
            </p:custDataLst>
          </p:nvPr>
        </p:nvSpPr>
        <p:spPr>
          <a:xfrm>
            <a:off x="5071822" y="2500829"/>
            <a:ext cx="6220467" cy="3350661"/>
          </a:xfrm>
          <a:prstGeom prst="rect">
            <a:avLst/>
          </a:prstGeom>
          <a:noFill/>
        </p:spPr>
        <p:txBody>
          <a:bodyPr wrap="square" rtlCol="0">
            <a:spAutoFit/>
          </a:bodyPr>
          <a:lstStyle>
            <a:defPPr>
              <a:defRPr lang="zh-CN"/>
            </a:defPPr>
            <a:lvl1pPr defTabSz="914400">
              <a:lnSpc>
                <a:spcPct val="150000"/>
              </a:lnSpc>
              <a:defRPr sz="2000">
                <a:latin typeface="思源黑体 CN Normal" panose="020B0400000000000000" pitchFamily="34" charset="-122"/>
                <a:ea typeface="思源黑体 CN Normal" panose="020B0400000000000000" pitchFamily="34" charset="-122"/>
              </a:defRPr>
            </a:lvl1pPr>
          </a:lstStyle>
          <a:p>
            <a:r>
              <a:rPr lang="zh-CN" altLang="zh-CN" sz="2400" dirty="0">
                <a:latin typeface="方正细金陵简体" panose="02000000000000000000" pitchFamily="2" charset="-122"/>
                <a:ea typeface="方正细金陵简体" panose="02000000000000000000" pitchFamily="2" charset="-122"/>
              </a:rPr>
              <a:t>胸怀天下可以被理解为对整个世界和人类的关怀和渴望为其作出贡献的一种思想或行动。这一概念源于中国古代哲学思想，其含义是要跳出个人和国家的狭隘利益，把眼光放远到整个世界范围，要有远大的志向、雄心，为人类谋福利。</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500"/>
                                        <p:tgtEl>
                                          <p:spTgt spid="23"/>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1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PA-102280"/>
          <p:cNvGrpSpPr/>
          <p:nvPr>
            <p:custDataLst>
              <p:tags r:id="rId1"/>
            </p:custDataLst>
          </p:nvPr>
        </p:nvGrpSpPr>
        <p:grpSpPr>
          <a:xfrm>
            <a:off x="912656" y="1513013"/>
            <a:ext cx="6555770" cy="168577"/>
            <a:chOff x="665978" y="1491630"/>
            <a:chExt cx="7704856" cy="255096"/>
          </a:xfrm>
          <a:solidFill>
            <a:srgbClr val="C00000"/>
          </a:solidFill>
        </p:grpSpPr>
        <p:grpSp>
          <p:nvGrpSpPr>
            <p:cNvPr id="14" name="组合 13"/>
            <p:cNvGrpSpPr/>
            <p:nvPr/>
          </p:nvGrpSpPr>
          <p:grpSpPr>
            <a:xfrm>
              <a:off x="4118171" y="1491630"/>
              <a:ext cx="887762" cy="255096"/>
              <a:chOff x="3965502" y="1879809"/>
              <a:chExt cx="1193100" cy="342834"/>
            </a:xfrm>
            <a:grpFill/>
          </p:grpSpPr>
          <p:sp>
            <p:nvSpPr>
              <p:cNvPr id="18" name="PA-dark-star-shape_15445"/>
              <p:cNvSpPr>
                <a:spLocks noChangeAspect="1"/>
              </p:cNvSpPr>
              <p:nvPr>
                <p:custDataLst>
                  <p:tags r:id="rId9"/>
                </p:custDataLst>
              </p:nvPr>
            </p:nvSpPr>
            <p:spPr bwMode="auto">
              <a:xfrm>
                <a:off x="4391609" y="1879809"/>
                <a:ext cx="360781" cy="34283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19" name="PA-dark-star-shape_15445"/>
              <p:cNvSpPr>
                <a:spLocks noChangeAspect="1"/>
              </p:cNvSpPr>
              <p:nvPr>
                <p:custDataLst>
                  <p:tags r:id="rId10"/>
                </p:custDataLst>
              </p:nvPr>
            </p:nvSpPr>
            <p:spPr bwMode="auto">
              <a:xfrm>
                <a:off x="4771621"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0" name="PA-dark-star-shape_15445"/>
              <p:cNvSpPr>
                <a:spLocks noChangeAspect="1"/>
              </p:cNvSpPr>
              <p:nvPr>
                <p:custDataLst>
                  <p:tags r:id="rId11"/>
                </p:custDataLst>
              </p:nvPr>
            </p:nvSpPr>
            <p:spPr bwMode="auto">
              <a:xfrm>
                <a:off x="4161559"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1" name="PA-dark-star-shape_15445"/>
              <p:cNvSpPr>
                <a:spLocks noChangeAspect="1"/>
              </p:cNvSpPr>
              <p:nvPr>
                <p:custDataLst>
                  <p:tags r:id="rId12"/>
                </p:custDataLst>
              </p:nvPr>
            </p:nvSpPr>
            <p:spPr bwMode="auto">
              <a:xfrm>
                <a:off x="396550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2" name="PA-dark-star-shape_15445"/>
              <p:cNvSpPr>
                <a:spLocks noChangeAspect="1"/>
              </p:cNvSpPr>
              <p:nvPr>
                <p:custDataLst>
                  <p:tags r:id="rId13"/>
                </p:custDataLst>
              </p:nvPr>
            </p:nvSpPr>
            <p:spPr bwMode="auto">
              <a:xfrm>
                <a:off x="503791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grpSp>
        <p:grpSp>
          <p:nvGrpSpPr>
            <p:cNvPr id="15" name="组合 14"/>
            <p:cNvGrpSpPr/>
            <p:nvPr/>
          </p:nvGrpSpPr>
          <p:grpSpPr>
            <a:xfrm>
              <a:off x="665978" y="1619178"/>
              <a:ext cx="7704856" cy="0"/>
              <a:chOff x="665978" y="2082167"/>
              <a:chExt cx="7704856" cy="0"/>
            </a:xfrm>
            <a:grpFill/>
          </p:grpSpPr>
          <p:cxnSp>
            <p:nvCxnSpPr>
              <p:cNvPr id="16" name="PA-直接连接符 7"/>
              <p:cNvCxnSpPr/>
              <p:nvPr>
                <p:custDataLst>
                  <p:tags r:id="rId7"/>
                </p:custDataLst>
              </p:nvPr>
            </p:nvCxnSpPr>
            <p:spPr>
              <a:xfrm>
                <a:off x="5148064" y="2082167"/>
                <a:ext cx="3222770" cy="0"/>
              </a:xfrm>
              <a:prstGeom prst="line">
                <a:avLst/>
              </a:prstGeom>
              <a:grpFill/>
              <a:ln w="15875" cap="flat" cmpd="sng" algn="ctr">
                <a:solidFill>
                  <a:srgbClr val="C00000"/>
                </a:solidFill>
                <a:prstDash val="solid"/>
                <a:miter lim="800000"/>
              </a:ln>
              <a:effectLst/>
            </p:spPr>
          </p:cxnSp>
          <p:cxnSp>
            <p:nvCxnSpPr>
              <p:cNvPr id="17" name="PA-直接连接符 8"/>
              <p:cNvCxnSpPr/>
              <p:nvPr>
                <p:custDataLst>
                  <p:tags r:id="rId8"/>
                </p:custDataLst>
              </p:nvPr>
            </p:nvCxnSpPr>
            <p:spPr>
              <a:xfrm>
                <a:off x="665978" y="2082167"/>
                <a:ext cx="3329958" cy="0"/>
              </a:xfrm>
              <a:prstGeom prst="line">
                <a:avLst/>
              </a:prstGeom>
              <a:grpFill/>
              <a:ln w="15875" cap="flat" cmpd="sng" algn="ctr">
                <a:solidFill>
                  <a:srgbClr val="C00000"/>
                </a:solidFill>
                <a:prstDash val="solid"/>
                <a:miter lim="800000"/>
              </a:ln>
              <a:effectLst/>
            </p:spPr>
          </p:cxnSp>
        </p:grpSp>
      </p:grpSp>
      <p:cxnSp>
        <p:nvCxnSpPr>
          <p:cNvPr id="24" name="PA-102282"/>
          <p:cNvCxnSpPr/>
          <p:nvPr>
            <p:custDataLst>
              <p:tags r:id="rId2"/>
            </p:custDataLst>
          </p:nvPr>
        </p:nvCxnSpPr>
        <p:spPr>
          <a:xfrm>
            <a:off x="972710" y="1987934"/>
            <a:ext cx="0" cy="2864378"/>
          </a:xfrm>
          <a:prstGeom prst="straightConnector1">
            <a:avLst/>
          </a:prstGeom>
          <a:noFill/>
          <a:ln w="6350" cap="flat" cmpd="sng" algn="ctr">
            <a:solidFill>
              <a:srgbClr val="FF9500"/>
            </a:solidFill>
            <a:prstDash val="solid"/>
            <a:miter lim="800000"/>
            <a:headEnd type="oval"/>
            <a:tailEnd type="triangle"/>
          </a:ln>
          <a:effectLst/>
        </p:spPr>
      </p:cxnSp>
      <p:sp>
        <p:nvSpPr>
          <p:cNvPr id="25" name="PA-102283"/>
          <p:cNvSpPr>
            <a:spLocks noChangeAspect="1"/>
          </p:cNvSpPr>
          <p:nvPr>
            <p:custDataLst>
              <p:tags r:id="rId3"/>
            </p:custDataLst>
          </p:nvPr>
        </p:nvSpPr>
        <p:spPr>
          <a:xfrm>
            <a:off x="756759" y="2230889"/>
            <a:ext cx="432599" cy="432599"/>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defRPr/>
            </a:pPr>
            <a:r>
              <a:rPr lang="en-US" altLang="zh-CN" kern="0" dirty="0">
                <a:solidFill>
                  <a:srgbClr val="FCFCFC"/>
                </a:solidFill>
                <a:cs typeface="+mn-ea"/>
                <a:sym typeface="+mn-lt"/>
              </a:rPr>
              <a:t>1</a:t>
            </a:r>
            <a:endParaRPr lang="zh-CN" altLang="en-US" kern="0" dirty="0">
              <a:solidFill>
                <a:srgbClr val="FCFCFC"/>
              </a:solidFill>
              <a:cs typeface="+mn-ea"/>
              <a:sym typeface="+mn-lt"/>
            </a:endParaRPr>
          </a:p>
        </p:txBody>
      </p:sp>
      <p:sp>
        <p:nvSpPr>
          <p:cNvPr id="26" name="PA-102284"/>
          <p:cNvSpPr>
            <a:spLocks noChangeAspect="1"/>
          </p:cNvSpPr>
          <p:nvPr>
            <p:custDataLst>
              <p:tags r:id="rId4"/>
            </p:custDataLst>
          </p:nvPr>
        </p:nvSpPr>
        <p:spPr>
          <a:xfrm>
            <a:off x="746984" y="4370792"/>
            <a:ext cx="432599" cy="432599"/>
          </a:xfrm>
          <a:prstGeom prst="roundRect">
            <a:avLst>
              <a:gd name="adj" fmla="val 50000"/>
            </a:avLst>
          </a:prstGeom>
          <a:solidFill>
            <a:srgbClr val="7D0000"/>
          </a:solidFill>
          <a:ln w="63500" cap="flat" cmpd="sng" algn="ctr">
            <a:solidFill>
              <a:srgbClr val="7D0000">
                <a:alpha val="30000"/>
              </a:srgbClr>
            </a:solidFill>
            <a:prstDash val="solid"/>
            <a:miter lim="800000"/>
          </a:ln>
          <a:effectLst/>
        </p:spPr>
        <p:txBody>
          <a:bodyPr rtlCol="0" anchor="ctr"/>
          <a:lstStyle/>
          <a:p>
            <a:pPr algn="ctr">
              <a:defRPr/>
            </a:pPr>
            <a:r>
              <a:rPr lang="en-US" altLang="zh-CN" kern="0" dirty="0">
                <a:solidFill>
                  <a:srgbClr val="FCFCFC"/>
                </a:solidFill>
                <a:cs typeface="+mn-ea"/>
                <a:sym typeface="+mn-lt"/>
              </a:rPr>
              <a:t>2</a:t>
            </a:r>
            <a:endParaRPr lang="zh-CN" altLang="en-US" kern="0" dirty="0">
              <a:solidFill>
                <a:srgbClr val="FCFCFC"/>
              </a:solidFill>
              <a:cs typeface="+mn-ea"/>
              <a:sym typeface="+mn-lt"/>
            </a:endParaRPr>
          </a:p>
        </p:txBody>
      </p:sp>
      <p:sp>
        <p:nvSpPr>
          <p:cNvPr id="27" name="PA-102285"/>
          <p:cNvSpPr/>
          <p:nvPr>
            <p:custDataLst>
              <p:tags r:id="rId5"/>
            </p:custDataLst>
          </p:nvPr>
        </p:nvSpPr>
        <p:spPr>
          <a:xfrm>
            <a:off x="1379394" y="2041734"/>
            <a:ext cx="6227945" cy="2053511"/>
          </a:xfrm>
          <a:prstGeom prst="rect">
            <a:avLst/>
          </a:prstGeom>
          <a:noFill/>
        </p:spPr>
        <p:txBody>
          <a:bodyPr wrap="square">
            <a:spAutoFit/>
          </a:bodyPr>
          <a:lstStyle/>
          <a:p>
            <a:pPr algn="just">
              <a:lnSpc>
                <a:spcPct val="130000"/>
              </a:lnSpc>
              <a:defRPr/>
            </a:pPr>
            <a:r>
              <a:rPr lang="zh-CN" altLang="zh-CN" sz="2000" dirty="0">
                <a:latin typeface="方正细金陵简体" panose="02000000000000000000" pitchFamily="2" charset="-122"/>
                <a:ea typeface="方正细金陵简体" panose="02000000000000000000" pitchFamily="2" charset="-122"/>
              </a:rPr>
              <a:t>胸怀天下可以被视为一种民族精神的体现。当一个民族胸怀天下时，它不仅注重自身的利益和发展，同时还有一种普世的关怀和贡献。这种普世的关怀和贡献让民族文明在全球格局中有了更加广阔的舞台，为人类文明做出了重要的贡献，展现出了民族魅力和信仰。</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sp>
        <p:nvSpPr>
          <p:cNvPr id="28" name="PA-102286"/>
          <p:cNvSpPr/>
          <p:nvPr>
            <p:custDataLst>
              <p:tags r:id="rId6"/>
            </p:custDataLst>
          </p:nvPr>
        </p:nvSpPr>
        <p:spPr>
          <a:xfrm>
            <a:off x="1335010" y="4322866"/>
            <a:ext cx="6050695" cy="2053511"/>
          </a:xfrm>
          <a:prstGeom prst="rect">
            <a:avLst/>
          </a:prstGeom>
          <a:noFill/>
        </p:spPr>
        <p:txBody>
          <a:bodyPr wrap="square">
            <a:spAutoFit/>
          </a:bodyPr>
          <a:lstStyle/>
          <a:p>
            <a:pPr algn="just">
              <a:lnSpc>
                <a:spcPct val="130000"/>
              </a:lnSpc>
              <a:defRPr/>
            </a:pPr>
            <a:r>
              <a:rPr lang="zh-CN" altLang="zh-CN" sz="2000" dirty="0">
                <a:latin typeface="方正细金陵简体" panose="02000000000000000000" pitchFamily="2" charset="-122"/>
                <a:ea typeface="方正细金陵简体" panose="02000000000000000000" pitchFamily="2" charset="-122"/>
              </a:rPr>
              <a:t>胸怀天下也体现了一种文化价值和国家意识。当一个国家胸怀天下的时候，它注重的不仅是本国的利益和发展，也要贡献自己的力量，推动国际秩序的改进和优化，维护人类尊严和平等，推动世界文化的多元性、交流性和开放性。</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pic>
        <p:nvPicPr>
          <p:cNvPr id="29" name="图片 28" descr="图片包含 物体&#10;&#10;描述已自动生成"/>
          <p:cNvPicPr>
            <a:picLocks noChangeAspect="1"/>
          </p:cNvPicPr>
          <p:nvPr/>
        </p:nvPicPr>
        <p:blipFill>
          <a:blip r:embed="rId16" cstate="email"/>
          <a:stretch>
            <a:fillRect/>
          </a:stretch>
        </p:blipFill>
        <p:spPr>
          <a:xfrm>
            <a:off x="6710680" y="1426684"/>
            <a:ext cx="5177315" cy="51773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1000"/>
                                        <p:tgtEl>
                                          <p:spTgt spid="13"/>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1000"/>
                                        <p:tgtEl>
                                          <p:spTgt spid="24"/>
                                        </p:tgtEl>
                                      </p:cBhvr>
                                    </p:animEffect>
                                  </p:childTnLst>
                                </p:cTn>
                              </p:par>
                              <p:par>
                                <p:cTn id="12" presetID="23" presetClass="entr" presetSubtype="52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1000" fill="hold"/>
                                        <p:tgtEl>
                                          <p:spTgt spid="25"/>
                                        </p:tgtEl>
                                        <p:attrNameLst>
                                          <p:attrName>ppt_w</p:attrName>
                                        </p:attrNameLst>
                                      </p:cBhvr>
                                      <p:tavLst>
                                        <p:tav tm="0">
                                          <p:val>
                                            <p:fltVal val="0"/>
                                          </p:val>
                                        </p:tav>
                                        <p:tav tm="100000">
                                          <p:val>
                                            <p:strVal val="#ppt_w"/>
                                          </p:val>
                                        </p:tav>
                                      </p:tavLst>
                                    </p:anim>
                                    <p:anim calcmode="lin" valueType="num">
                                      <p:cBhvr>
                                        <p:cTn id="15" dur="1000" fill="hold"/>
                                        <p:tgtEl>
                                          <p:spTgt spid="25"/>
                                        </p:tgtEl>
                                        <p:attrNameLst>
                                          <p:attrName>ppt_h</p:attrName>
                                        </p:attrNameLst>
                                      </p:cBhvr>
                                      <p:tavLst>
                                        <p:tav tm="0">
                                          <p:val>
                                            <p:fltVal val="0"/>
                                          </p:val>
                                        </p:tav>
                                        <p:tav tm="100000">
                                          <p:val>
                                            <p:strVal val="#ppt_h"/>
                                          </p:val>
                                        </p:tav>
                                      </p:tavLst>
                                    </p:anim>
                                    <p:anim calcmode="lin" valueType="num">
                                      <p:cBhvr>
                                        <p:cTn id="16" dur="1000" fill="hold"/>
                                        <p:tgtEl>
                                          <p:spTgt spid="25"/>
                                        </p:tgtEl>
                                        <p:attrNameLst>
                                          <p:attrName>ppt_x</p:attrName>
                                        </p:attrNameLst>
                                      </p:cBhvr>
                                      <p:tavLst>
                                        <p:tav tm="0">
                                          <p:val>
                                            <p:fltVal val="0.5"/>
                                          </p:val>
                                        </p:tav>
                                        <p:tav tm="100000">
                                          <p:val>
                                            <p:strVal val="#ppt_x"/>
                                          </p:val>
                                        </p:tav>
                                      </p:tavLst>
                                    </p:anim>
                                    <p:anim calcmode="lin" valueType="num">
                                      <p:cBhvr>
                                        <p:cTn id="17" dur="1000" fill="hold"/>
                                        <p:tgtEl>
                                          <p:spTgt spid="25"/>
                                        </p:tgtEl>
                                        <p:attrNameLst>
                                          <p:attrName>ppt_y</p:attrName>
                                        </p:attrNameLst>
                                      </p:cBhvr>
                                      <p:tavLst>
                                        <p:tav tm="0">
                                          <p:val>
                                            <p:fltVal val="0.5"/>
                                          </p:val>
                                        </p:tav>
                                        <p:tav tm="100000">
                                          <p:val>
                                            <p:strVal val="#ppt_y"/>
                                          </p:val>
                                        </p:tav>
                                      </p:tavLst>
                                    </p:anim>
                                  </p:childTnLst>
                                </p:cTn>
                              </p:par>
                              <p:par>
                                <p:cTn id="18" presetID="23" presetClass="entr" presetSubtype="528" fill="hold" grpId="0" nodeType="withEffect">
                                  <p:stCondLst>
                                    <p:cond delay="100"/>
                                  </p:stCondLst>
                                  <p:childTnLst>
                                    <p:set>
                                      <p:cBhvr>
                                        <p:cTn id="19" dur="1" fill="hold">
                                          <p:stCondLst>
                                            <p:cond delay="0"/>
                                          </p:stCondLst>
                                        </p:cTn>
                                        <p:tgtEl>
                                          <p:spTgt spid="26"/>
                                        </p:tgtEl>
                                        <p:attrNameLst>
                                          <p:attrName>style.visibility</p:attrName>
                                        </p:attrNameLst>
                                      </p:cBhvr>
                                      <p:to>
                                        <p:strVal val="visible"/>
                                      </p:to>
                                    </p:set>
                                    <p:anim calcmode="lin" valueType="num">
                                      <p:cBhvr>
                                        <p:cTn id="20" dur="1000" fill="hold"/>
                                        <p:tgtEl>
                                          <p:spTgt spid="26"/>
                                        </p:tgtEl>
                                        <p:attrNameLst>
                                          <p:attrName>ppt_w</p:attrName>
                                        </p:attrNameLst>
                                      </p:cBhvr>
                                      <p:tavLst>
                                        <p:tav tm="0">
                                          <p:val>
                                            <p:fltVal val="0"/>
                                          </p:val>
                                        </p:tav>
                                        <p:tav tm="100000">
                                          <p:val>
                                            <p:strVal val="#ppt_w"/>
                                          </p:val>
                                        </p:tav>
                                      </p:tavLst>
                                    </p:anim>
                                    <p:anim calcmode="lin" valueType="num">
                                      <p:cBhvr>
                                        <p:cTn id="21" dur="1000" fill="hold"/>
                                        <p:tgtEl>
                                          <p:spTgt spid="26"/>
                                        </p:tgtEl>
                                        <p:attrNameLst>
                                          <p:attrName>ppt_h</p:attrName>
                                        </p:attrNameLst>
                                      </p:cBhvr>
                                      <p:tavLst>
                                        <p:tav tm="0">
                                          <p:val>
                                            <p:fltVal val="0"/>
                                          </p:val>
                                        </p:tav>
                                        <p:tav tm="100000">
                                          <p:val>
                                            <p:strVal val="#ppt_h"/>
                                          </p:val>
                                        </p:tav>
                                      </p:tavLst>
                                    </p:anim>
                                    <p:anim calcmode="lin" valueType="num">
                                      <p:cBhvr>
                                        <p:cTn id="22" dur="1000" fill="hold"/>
                                        <p:tgtEl>
                                          <p:spTgt spid="26"/>
                                        </p:tgtEl>
                                        <p:attrNameLst>
                                          <p:attrName>ppt_x</p:attrName>
                                        </p:attrNameLst>
                                      </p:cBhvr>
                                      <p:tavLst>
                                        <p:tav tm="0">
                                          <p:val>
                                            <p:fltVal val="0.5"/>
                                          </p:val>
                                        </p:tav>
                                        <p:tav tm="100000">
                                          <p:val>
                                            <p:strVal val="#ppt_x"/>
                                          </p:val>
                                        </p:tav>
                                      </p:tavLst>
                                    </p:anim>
                                    <p:anim calcmode="lin" valueType="num">
                                      <p:cBhvr>
                                        <p:cTn id="23" dur="1000" fill="hold"/>
                                        <p:tgtEl>
                                          <p:spTgt spid="26"/>
                                        </p:tgtEl>
                                        <p:attrNameLst>
                                          <p:attrName>ppt_y</p:attrName>
                                        </p:attrNameLst>
                                      </p:cBhvr>
                                      <p:tavLst>
                                        <p:tav tm="0">
                                          <p:val>
                                            <p:fltVal val="0.5"/>
                                          </p:val>
                                        </p:tav>
                                        <p:tav tm="100000">
                                          <p:val>
                                            <p:strVal val="#ppt_y"/>
                                          </p:val>
                                        </p:tav>
                                      </p:tavLst>
                                    </p:anim>
                                  </p:childTnLst>
                                </p:cTn>
                              </p:par>
                            </p:childTnLst>
                          </p:cTn>
                        </p:par>
                        <p:par>
                          <p:cTn id="24" fill="hold">
                            <p:stCondLst>
                              <p:cond delay="2100"/>
                            </p:stCondLst>
                            <p:childTnLst>
                              <p:par>
                                <p:cTn id="25" presetID="18" presetClass="entr" presetSubtype="12"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strips(downLeft)">
                                      <p:cBhvr>
                                        <p:cTn id="27" dur="500"/>
                                        <p:tgtEl>
                                          <p:spTgt spid="27"/>
                                        </p:tgtEl>
                                      </p:cBhvr>
                                    </p:animEffect>
                                  </p:childTnLst>
                                </p:cTn>
                              </p:par>
                            </p:childTnLst>
                          </p:cTn>
                        </p:par>
                        <p:par>
                          <p:cTn id="28" fill="hold">
                            <p:stCondLst>
                              <p:cond delay="2600"/>
                            </p:stCondLst>
                            <p:childTnLst>
                              <p:par>
                                <p:cTn id="29" presetID="18" presetClass="entr" presetSubtype="12"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strips(downLeft)">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102276"/>
          <p:cNvSpPr/>
          <p:nvPr>
            <p:custDataLst>
              <p:tags r:id="rId1"/>
            </p:custDataLst>
          </p:nvPr>
        </p:nvSpPr>
        <p:spPr>
          <a:xfrm>
            <a:off x="1355076" y="1432193"/>
            <a:ext cx="9915179" cy="44397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265">
              <a:solidFill>
                <a:prstClr val="white"/>
              </a:solidFill>
              <a:cs typeface="+mn-ea"/>
              <a:sym typeface="+mn-lt"/>
            </a:endParaRPr>
          </a:p>
        </p:txBody>
      </p:sp>
      <p:sp>
        <p:nvSpPr>
          <p:cNvPr id="24" name="PA-102278"/>
          <p:cNvSpPr txBox="1"/>
          <p:nvPr>
            <p:custDataLst>
              <p:tags r:id="rId2"/>
            </p:custDataLst>
          </p:nvPr>
        </p:nvSpPr>
        <p:spPr>
          <a:xfrm>
            <a:off x="1796139" y="1930705"/>
            <a:ext cx="9385981" cy="3247364"/>
          </a:xfrm>
          <a:prstGeom prst="rect">
            <a:avLst/>
          </a:prstGeom>
          <a:noFill/>
        </p:spPr>
        <p:txBody>
          <a:bodyPr wrap="square" rtlCol="0">
            <a:spAutoFit/>
          </a:bodyPr>
          <a:lstStyle>
            <a:defPPr>
              <a:defRPr lang="zh-CN"/>
            </a:defPPr>
            <a:lvl1pPr defTabSz="914400">
              <a:lnSpc>
                <a:spcPct val="150000"/>
              </a:lnSpc>
              <a:defRPr sz="2000">
                <a:latin typeface="思源黑体 CN Normal" panose="020B0400000000000000" pitchFamily="34" charset="-122"/>
                <a:ea typeface="思源黑体 CN Normal" panose="020B0400000000000000" pitchFamily="34" charset="-122"/>
              </a:defRPr>
            </a:lvl1pPr>
          </a:lstStyle>
          <a:p>
            <a:r>
              <a:rPr lang="zh-CN" altLang="zh-CN" sz="2800" dirty="0">
                <a:latin typeface="方正细金陵简体" panose="02000000000000000000" pitchFamily="2" charset="-122"/>
                <a:ea typeface="方正细金陵简体" panose="02000000000000000000" pitchFamily="2" charset="-122"/>
              </a:rPr>
              <a:t>胸怀天下代表了人类发展的大趋势，它责任重大，寄希望于每一个人都能够尽自己的一份力，才能够达到更加完善、和谐的社会发展。因此，为了胸怀天下，每一个人都需要学会从整个全局来思考问题，关注社会全局，秉承公正的心态，努力去做出自己的贡献。</a:t>
            </a:r>
          </a:p>
        </p:txBody>
      </p:sp>
    </p:spTree>
    <p:extLst>
      <p:ext uri="{BB962C8B-B14F-4D97-AF65-F5344CB8AC3E}">
        <p14:creationId xmlns:p14="http://schemas.microsoft.com/office/powerpoint/2010/main" val="8920306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1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1022135"/>
          <p:cNvSpPr/>
          <p:nvPr>
            <p:custDataLst>
              <p:tags r:id="rId1"/>
            </p:custDataLst>
          </p:nvPr>
        </p:nvSpPr>
        <p:spPr bwMode="auto">
          <a:xfrm rot="16200000">
            <a:off x="4053750" y="-1080820"/>
            <a:ext cx="4037814" cy="10403346"/>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19050" cap="flat">
            <a:solidFill>
              <a:srgbClr val="C00000"/>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nvGrpSpPr>
          <p:cNvPr id="10" name="PA-1022136"/>
          <p:cNvGrpSpPr/>
          <p:nvPr>
            <p:custDataLst>
              <p:tags r:id="rId2"/>
            </p:custDataLst>
          </p:nvPr>
        </p:nvGrpSpPr>
        <p:grpSpPr>
          <a:xfrm>
            <a:off x="2844534" y="1818166"/>
            <a:ext cx="6502931" cy="717238"/>
            <a:chOff x="2943301" y="1857139"/>
            <a:chExt cx="6502931" cy="717238"/>
          </a:xfrm>
        </p:grpSpPr>
        <p:pic>
          <p:nvPicPr>
            <p:cNvPr id="11" name="PA-图片 4"/>
            <p:cNvPicPr>
              <a:picLocks noChangeAspect="1"/>
            </p:cNvPicPr>
            <p:nvPr>
              <p:custDataLst>
                <p:tags r:id="rId5"/>
              </p:custDataLst>
            </p:nvPr>
          </p:nvPicPr>
          <p:blipFill>
            <a:blip r:embed="rId10" cstate="email">
              <a:extLst>
                <a:ext uri="{28A0092B-C50C-407E-A947-70E740481C1C}">
                  <a14:useLocalDpi xmlns:a14="http://schemas.microsoft.com/office/drawing/2010/main"/>
                </a:ext>
              </a:extLst>
            </a:blip>
            <a:stretch>
              <a:fillRect/>
            </a:stretch>
          </p:blipFill>
          <p:spPr>
            <a:xfrm rot="858850" flipH="1">
              <a:off x="9114774" y="1857140"/>
              <a:ext cx="331458" cy="717237"/>
            </a:xfrm>
            <a:prstGeom prst="rect">
              <a:avLst/>
            </a:prstGeom>
          </p:spPr>
        </p:pic>
        <p:sp>
          <p:nvSpPr>
            <p:cNvPr id="12" name="PA-圆角矩形 5"/>
            <p:cNvSpPr/>
            <p:nvPr>
              <p:custDataLst>
                <p:tags r:id="rId6"/>
              </p:custDataLst>
            </p:nvPr>
          </p:nvSpPr>
          <p:spPr>
            <a:xfrm>
              <a:off x="3358279" y="1879991"/>
              <a:ext cx="5672976" cy="521860"/>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r>
                <a:rPr lang="zh-CN" altLang="zh-CN" sz="2000" dirty="0">
                  <a:solidFill>
                    <a:schemeClr val="bg1"/>
                  </a:solidFill>
                  <a:latin typeface="方正FW筑紫A老明朝 简 D" panose="02000700000000000000" pitchFamily="2" charset="-122"/>
                  <a:ea typeface="方正FW筑紫A老明朝 简 D" panose="02000700000000000000" pitchFamily="2" charset="-122"/>
                </a:rPr>
                <a:t>胸怀天下是时代赋予我们每一个人的责任与义务</a:t>
              </a:r>
              <a:endParaRPr lang="zh-CN" altLang="en-US" sz="2000" kern="0" dirty="0">
                <a:solidFill>
                  <a:schemeClr val="bg1"/>
                </a:solidFill>
                <a:latin typeface="方正FW筑紫A老明朝 简 D" panose="02000700000000000000" pitchFamily="2" charset="-122"/>
                <a:ea typeface="方正FW筑紫A老明朝 简 D" panose="02000700000000000000" pitchFamily="2" charset="-122"/>
                <a:cs typeface="+mn-ea"/>
                <a:sym typeface="+mn-lt"/>
              </a:endParaRPr>
            </a:p>
          </p:txBody>
        </p:sp>
        <p:pic>
          <p:nvPicPr>
            <p:cNvPr id="13" name="PA-图片 6"/>
            <p:cNvPicPr>
              <a:picLocks noChangeAspect="1"/>
            </p:cNvPicPr>
            <p:nvPr>
              <p:custDataLst>
                <p:tags r:id="rId7"/>
              </p:custDataLst>
            </p:nvPr>
          </p:nvPicPr>
          <p:blipFill>
            <a:blip r:embed="rId10" cstate="email">
              <a:extLst>
                <a:ext uri="{28A0092B-C50C-407E-A947-70E740481C1C}">
                  <a14:useLocalDpi xmlns:a14="http://schemas.microsoft.com/office/drawing/2010/main"/>
                </a:ext>
              </a:extLst>
            </a:blip>
            <a:stretch>
              <a:fillRect/>
            </a:stretch>
          </p:blipFill>
          <p:spPr>
            <a:xfrm rot="20741150">
              <a:off x="2943301" y="1857139"/>
              <a:ext cx="331458" cy="717237"/>
            </a:xfrm>
            <a:prstGeom prst="rect">
              <a:avLst/>
            </a:prstGeom>
          </p:spPr>
        </p:pic>
      </p:grpSp>
      <p:sp>
        <p:nvSpPr>
          <p:cNvPr id="15" name="PA-1022137"/>
          <p:cNvSpPr/>
          <p:nvPr>
            <p:custDataLst>
              <p:tags r:id="rId3"/>
            </p:custDataLst>
          </p:nvPr>
        </p:nvSpPr>
        <p:spPr>
          <a:xfrm>
            <a:off x="1462758" y="2821009"/>
            <a:ext cx="6275304" cy="2677656"/>
          </a:xfrm>
          <a:prstGeom prst="rect">
            <a:avLst/>
          </a:prstGeom>
          <a:noFill/>
        </p:spPr>
        <p:txBody>
          <a:bodyPr wrap="square">
            <a:spAutoFit/>
          </a:bodyPr>
          <a:lstStyle/>
          <a:p>
            <a:r>
              <a:rPr lang="zh-CN" altLang="zh-CN" sz="2400" dirty="0">
                <a:latin typeface="方正细金陵简体" panose="02000000000000000000" pitchFamily="2" charset="-122"/>
                <a:ea typeface="方正细金陵简体" panose="02000000000000000000" pitchFamily="2" charset="-122"/>
              </a:rPr>
              <a:t>胸怀天下是时代赋予我们每一个人的责任与义务，年轻人作为人类发展的缔造者，在发展自身的同时，更应当时刻牢记自己的责任与担当，不断扩大自己的视野，只有在不断拓展自己的世界观和人文精神的实践中，才能够真正胸怀天下，为整个世界谋求幸福和发展。</a:t>
            </a:r>
          </a:p>
        </p:txBody>
      </p:sp>
      <p:pic>
        <p:nvPicPr>
          <p:cNvPr id="16" name="PA-1022163"/>
          <p:cNvPicPr>
            <a:picLocks noChangeAspect="1"/>
          </p:cNvPicPr>
          <p:nvPr>
            <p:custDataLst>
              <p:tags r:id="rId4"/>
            </p:custDataLst>
          </p:nvPr>
        </p:nvPicPr>
        <p:blipFill>
          <a:blip r:embed="rId11" cstate="email"/>
          <a:stretch>
            <a:fillRect/>
          </a:stretch>
        </p:blipFill>
        <p:spPr>
          <a:xfrm>
            <a:off x="7260493" y="2565245"/>
            <a:ext cx="4013837" cy="2842181"/>
          </a:xfrm>
          <a:prstGeom prst="rect">
            <a:avLst/>
          </a:prstGeom>
        </p:spPr>
      </p:pic>
    </p:spTree>
    <p:extLst>
      <p:ext uri="{BB962C8B-B14F-4D97-AF65-F5344CB8AC3E}">
        <p14:creationId xmlns:p14="http://schemas.microsoft.com/office/powerpoint/2010/main" val="33759124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par>
                          <p:cTn id="14" fill="hold">
                            <p:stCondLst>
                              <p:cond delay="2500"/>
                            </p:stCondLst>
                            <p:childTnLst>
                              <p:par>
                                <p:cTn id="15" presetID="18" presetClass="entr" presetSubtype="12"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trips(down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102288"/>
          <p:cNvSpPr txBox="1">
            <a:spLocks noChangeArrowheads="1"/>
          </p:cNvSpPr>
          <p:nvPr>
            <p:custDataLst>
              <p:tags r:id="rId1"/>
            </p:custDataLst>
          </p:nvPr>
        </p:nvSpPr>
        <p:spPr bwMode="auto">
          <a:xfrm>
            <a:off x="5608397" y="1409440"/>
            <a:ext cx="2808490" cy="7078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rtlCol="0">
            <a:spAutoFit/>
          </a:bodyPr>
          <a:lstStyle>
            <a:defPPr>
              <a:defRPr lang="zh-CN"/>
            </a:defPPr>
            <a:lvl1pPr algn="ctr">
              <a:defRPr sz="2665" b="1" spc="4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400" normalizeH="0" baseline="0" noProof="0" dirty="0">
                <a:ln>
                  <a:noFill/>
                </a:ln>
                <a:solidFill>
                  <a:srgbClr val="D21F28"/>
                </a:solidFill>
                <a:uLnTx/>
                <a:uFillTx/>
                <a:latin typeface="方正细金陵简体" panose="02000000000000000000" pitchFamily="2" charset="-122"/>
                <a:ea typeface="方正细金陵简体" panose="02000000000000000000" pitchFamily="2" charset="-122"/>
                <a:cs typeface="+mn-ea"/>
                <a:sym typeface="+mn-lt"/>
              </a:rPr>
              <a:t>第三部分</a:t>
            </a:r>
          </a:p>
        </p:txBody>
      </p:sp>
      <p:sp>
        <p:nvSpPr>
          <p:cNvPr id="22" name="PA-102289"/>
          <p:cNvSpPr/>
          <p:nvPr>
            <p:custDataLst>
              <p:tags r:id="rId2"/>
            </p:custDataLst>
          </p:nvPr>
        </p:nvSpPr>
        <p:spPr>
          <a:xfrm>
            <a:off x="2816607" y="2588725"/>
            <a:ext cx="7109639" cy="1015663"/>
          </a:xfrm>
          <a:prstGeom prst="rect">
            <a:avLst/>
          </a:prstGeom>
          <a:ln>
            <a:noFill/>
          </a:ln>
        </p:spPr>
        <p:txBody>
          <a:bodyPr wrap="none" lIns="91440" tIns="45720" rIns="91440" bIns="45720">
            <a:spAutoFit/>
          </a:bodyPr>
          <a:lstStyle/>
          <a:p>
            <a:pPr algn="ctr">
              <a:spcBef>
                <a:spcPct val="0"/>
              </a:spcBef>
            </a:pPr>
            <a:r>
              <a:rPr lang="zh-CN" altLang="en-US" sz="6000" dirty="0">
                <a:ln>
                  <a:solidFill>
                    <a:schemeClr val="bg1"/>
                  </a:solidFill>
                </a:ln>
                <a:solidFill>
                  <a:srgbClr val="C00000"/>
                </a:solidFill>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胸怀天下的实践探索</a:t>
            </a:r>
          </a:p>
        </p:txBody>
      </p:sp>
      <p:pic>
        <p:nvPicPr>
          <p:cNvPr id="23" name="PA-102290"/>
          <p:cNvPicPr>
            <a:picLocks noChangeAspect="1"/>
          </p:cNvPicPr>
          <p:nvPr>
            <p:custDataLst>
              <p:tags r:id="rId3"/>
            </p:custDataLst>
          </p:nvPr>
        </p:nvPicPr>
        <p:blipFill>
          <a:blip r:embed="rId9" cstate="email"/>
          <a:stretch>
            <a:fillRect/>
          </a:stretch>
        </p:blipFill>
        <p:spPr>
          <a:xfrm>
            <a:off x="3414820" y="1277226"/>
            <a:ext cx="1930400" cy="1244600"/>
          </a:xfrm>
          <a:prstGeom prst="rect">
            <a:avLst/>
          </a:prstGeom>
        </p:spPr>
      </p:pic>
      <p:pic>
        <p:nvPicPr>
          <p:cNvPr id="24" name="PA-102291"/>
          <p:cNvPicPr>
            <a:picLocks noChangeAspect="1"/>
          </p:cNvPicPr>
          <p:nvPr>
            <p:custDataLst>
              <p:tags r:id="rId4"/>
            </p:custDataLst>
          </p:nvPr>
        </p:nvPicPr>
        <p:blipFill rotWithShape="1">
          <a:blip r:embed="rId10" cstate="email"/>
          <a:srcRect/>
          <a:stretch>
            <a:fillRect/>
          </a:stretch>
        </p:blipFill>
        <p:spPr>
          <a:xfrm>
            <a:off x="4466426" y="3636120"/>
            <a:ext cx="3810000" cy="646332"/>
          </a:xfrm>
          <a:prstGeom prst="rect">
            <a:avLst/>
          </a:prstGeom>
        </p:spPr>
      </p:pic>
      <p:pic>
        <p:nvPicPr>
          <p:cNvPr id="25" name="PA-102292"/>
          <p:cNvPicPr>
            <a:picLocks noChangeAspect="1"/>
          </p:cNvPicPr>
          <p:nvPr>
            <p:custDataLst>
              <p:tags r:id="rId5"/>
            </p:custDataLst>
          </p:nvPr>
        </p:nvPicPr>
        <p:blipFill rotWithShape="1">
          <a:blip r:embed="rId11" cstate="email"/>
          <a:srcRect/>
          <a:stretch>
            <a:fillRect/>
          </a:stretch>
        </p:blipFill>
        <p:spPr>
          <a:xfrm>
            <a:off x="4344506" y="5089382"/>
            <a:ext cx="3931920" cy="321349"/>
          </a:xfrm>
          <a:prstGeom prst="rect">
            <a:avLst/>
          </a:prstGeom>
        </p:spPr>
      </p:pic>
      <p:sp>
        <p:nvSpPr>
          <p:cNvPr id="26" name="PA-102293"/>
          <p:cNvSpPr/>
          <p:nvPr>
            <p:custDataLst>
              <p:tags r:id="rId6"/>
            </p:custDataLst>
          </p:nvPr>
        </p:nvSpPr>
        <p:spPr>
          <a:xfrm>
            <a:off x="2400514" y="4409816"/>
            <a:ext cx="7525732" cy="552202"/>
          </a:xfrm>
          <a:prstGeom prst="rect">
            <a:avLst/>
          </a:prstGeom>
        </p:spPr>
        <p:txBody>
          <a:bodyPr wrap="square">
            <a:spAutoFit/>
          </a:bodyPr>
          <a:lstStyle/>
          <a:p>
            <a:pPr indent="360045" algn="ctr" defTabSz="1219200">
              <a:lnSpc>
                <a:spcPct val="130000"/>
              </a:lnSpc>
            </a:pPr>
            <a:r>
              <a:rPr lang="zh-CN" altLang="en-US" sz="1200" dirty="0">
                <a:solidFill>
                  <a:srgbClr val="C00000"/>
                </a:solidFill>
                <a:cs typeface="+mn-ea"/>
                <a:sym typeface="+mn-lt"/>
              </a:rPr>
              <a:t>中共中央政治局</a:t>
            </a:r>
            <a:r>
              <a:rPr lang="en-US" altLang="zh-CN" sz="1200" dirty="0">
                <a:solidFill>
                  <a:srgbClr val="C00000"/>
                </a:solidFill>
                <a:cs typeface="+mn-ea"/>
                <a:sym typeface="+mn-lt"/>
              </a:rPr>
              <a:t>6</a:t>
            </a:r>
            <a:r>
              <a:rPr lang="zh-CN" altLang="en-US" sz="1200" dirty="0">
                <a:solidFill>
                  <a:srgbClr val="C00000"/>
                </a:solidFill>
                <a:cs typeface="+mn-ea"/>
                <a:sym typeface="+mn-lt"/>
              </a:rPr>
              <a:t>月</a:t>
            </a:r>
            <a:r>
              <a:rPr lang="en-US" altLang="zh-CN" sz="1200" dirty="0">
                <a:solidFill>
                  <a:srgbClr val="C00000"/>
                </a:solidFill>
                <a:cs typeface="+mn-ea"/>
                <a:sym typeface="+mn-lt"/>
              </a:rPr>
              <a:t>24</a:t>
            </a:r>
            <a:r>
              <a:rPr lang="zh-CN" altLang="en-US" sz="1200" dirty="0">
                <a:solidFill>
                  <a:srgbClr val="C00000"/>
                </a:solidFill>
                <a:cs typeface="+mn-ea"/>
                <a:sym typeface="+mn-lt"/>
              </a:rPr>
              <a:t>日下午就“牢记初心使命，推进自我革命”举行第十五次集体学习。</a:t>
            </a:r>
            <a:endParaRPr lang="en-US" altLang="zh-CN" sz="1200" dirty="0">
              <a:solidFill>
                <a:srgbClr val="C00000"/>
              </a:solidFill>
              <a:cs typeface="+mn-ea"/>
              <a:sym typeface="+mn-lt"/>
            </a:endParaRPr>
          </a:p>
          <a:p>
            <a:pPr indent="360045" algn="ctr" defTabSz="1219200">
              <a:lnSpc>
                <a:spcPct val="130000"/>
              </a:lnSpc>
            </a:pPr>
            <a:r>
              <a:rPr lang="zh-CN" altLang="en-US" sz="1200" dirty="0">
                <a:solidFill>
                  <a:srgbClr val="C00000"/>
                </a:solidFill>
                <a:cs typeface="+mn-ea"/>
                <a:sym typeface="+mn-lt"/>
              </a:rPr>
              <a:t>我们党作为百年大党，如何永葆先进性和纯洁性、永葆青春活力</a:t>
            </a:r>
            <a:endParaRPr lang="zh-CN" altLang="zh-CN" sz="1200" dirty="0">
              <a:solidFill>
                <a:srgbClr val="C00000"/>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102234"/>
          <p:cNvSpPr/>
          <p:nvPr>
            <p:custDataLst>
              <p:tags r:id="rId1"/>
            </p:custDataLst>
          </p:nvPr>
        </p:nvSpPr>
        <p:spPr>
          <a:xfrm>
            <a:off x="965810" y="1652531"/>
            <a:ext cx="4650155" cy="4336929"/>
          </a:xfrm>
          <a:prstGeom prst="roundRect">
            <a:avLst>
              <a:gd name="adj" fmla="val 139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细金陵简体" panose="02000000000000000000" pitchFamily="2" charset="-122"/>
                <a:ea typeface="方正细金陵简体" panose="02000000000000000000" pitchFamily="2" charset="-122"/>
                <a:sym typeface="+mn-lt"/>
              </a:rPr>
              <a:t>作为联合国创始会员国之一，中国始终坚持参与国际组织并积极发挥作用，为推进全球治理、维护国际公平正义做出了重要贡献。中国不断加强同世界各国的联系与合作，成为了联合国、世界贸易组织、国际货币基金组织、世界银行等国际组织的重要成员和领导者。</a:t>
            </a:r>
          </a:p>
        </p:txBody>
      </p:sp>
      <p:sp>
        <p:nvSpPr>
          <p:cNvPr id="19" name="PA-102236"/>
          <p:cNvSpPr/>
          <p:nvPr>
            <p:custDataLst>
              <p:tags r:id="rId2"/>
            </p:custDataLst>
          </p:nvPr>
        </p:nvSpPr>
        <p:spPr>
          <a:xfrm>
            <a:off x="6177235" y="1046602"/>
            <a:ext cx="4487686" cy="2641091"/>
          </a:xfrm>
          <a:custGeom>
            <a:avLst/>
            <a:gdLst>
              <a:gd name="connsiteX0" fmla="*/ 0 w 5546742"/>
              <a:gd name="connsiteY0" fmla="*/ 139543 h 3275659"/>
              <a:gd name="connsiteX1" fmla="*/ 139543 w 5546742"/>
              <a:gd name="connsiteY1" fmla="*/ 0 h 3275659"/>
              <a:gd name="connsiteX2" fmla="*/ 5407199 w 5546742"/>
              <a:gd name="connsiteY2" fmla="*/ 0 h 3275659"/>
              <a:gd name="connsiteX3" fmla="*/ 5546742 w 5546742"/>
              <a:gd name="connsiteY3" fmla="*/ 139543 h 3275659"/>
              <a:gd name="connsiteX4" fmla="*/ 5546742 w 5546742"/>
              <a:gd name="connsiteY4" fmla="*/ 3136116 h 3275659"/>
              <a:gd name="connsiteX5" fmla="*/ 5407199 w 5546742"/>
              <a:gd name="connsiteY5" fmla="*/ 3275659 h 3275659"/>
              <a:gd name="connsiteX6" fmla="*/ 139543 w 5546742"/>
              <a:gd name="connsiteY6" fmla="*/ 3275659 h 3275659"/>
              <a:gd name="connsiteX7" fmla="*/ 0 w 5546742"/>
              <a:gd name="connsiteY7" fmla="*/ 3136116 h 3275659"/>
              <a:gd name="connsiteX8" fmla="*/ 0 w 5546742"/>
              <a:gd name="connsiteY8" fmla="*/ 139543 h 3275659"/>
              <a:gd name="connsiteX0-1" fmla="*/ 0 w 5546742"/>
              <a:gd name="connsiteY0-2" fmla="*/ 139543 h 3275659"/>
              <a:gd name="connsiteX1-3" fmla="*/ 475209 w 5546742"/>
              <a:gd name="connsiteY1-4" fmla="*/ 289367 h 3275659"/>
              <a:gd name="connsiteX2-5" fmla="*/ 5407199 w 5546742"/>
              <a:gd name="connsiteY2-6" fmla="*/ 0 h 3275659"/>
              <a:gd name="connsiteX3-7" fmla="*/ 5546742 w 5546742"/>
              <a:gd name="connsiteY3-8" fmla="*/ 139543 h 3275659"/>
              <a:gd name="connsiteX4-9" fmla="*/ 5546742 w 5546742"/>
              <a:gd name="connsiteY4-10" fmla="*/ 3136116 h 3275659"/>
              <a:gd name="connsiteX5-11" fmla="*/ 5407199 w 5546742"/>
              <a:gd name="connsiteY5-12" fmla="*/ 3275659 h 3275659"/>
              <a:gd name="connsiteX6-13" fmla="*/ 139543 w 5546742"/>
              <a:gd name="connsiteY6-14" fmla="*/ 3275659 h 3275659"/>
              <a:gd name="connsiteX7-15" fmla="*/ 0 w 5546742"/>
              <a:gd name="connsiteY7-16" fmla="*/ 3136116 h 3275659"/>
              <a:gd name="connsiteX8-17" fmla="*/ 0 w 5546742"/>
              <a:gd name="connsiteY8-18" fmla="*/ 139543 h 3275659"/>
              <a:gd name="connsiteX0-19" fmla="*/ 0 w 5546742"/>
              <a:gd name="connsiteY0-20" fmla="*/ 203295 h 3339411"/>
              <a:gd name="connsiteX1-21" fmla="*/ 475209 w 5546742"/>
              <a:gd name="connsiteY1-22" fmla="*/ 353119 h 3339411"/>
              <a:gd name="connsiteX2-23" fmla="*/ 5407199 w 5546742"/>
              <a:gd name="connsiteY2-24" fmla="*/ 63752 h 3339411"/>
              <a:gd name="connsiteX3-25" fmla="*/ 5546742 w 5546742"/>
              <a:gd name="connsiteY3-26" fmla="*/ 203295 h 3339411"/>
              <a:gd name="connsiteX4-27" fmla="*/ 5546742 w 5546742"/>
              <a:gd name="connsiteY4-28" fmla="*/ 3199868 h 3339411"/>
              <a:gd name="connsiteX5-29" fmla="*/ 5407199 w 5546742"/>
              <a:gd name="connsiteY5-30" fmla="*/ 3339411 h 3339411"/>
              <a:gd name="connsiteX6-31" fmla="*/ 139543 w 5546742"/>
              <a:gd name="connsiteY6-32" fmla="*/ 3339411 h 3339411"/>
              <a:gd name="connsiteX7-33" fmla="*/ 0 w 5546742"/>
              <a:gd name="connsiteY7-34" fmla="*/ 3199868 h 3339411"/>
              <a:gd name="connsiteX8-35" fmla="*/ 0 w 5546742"/>
              <a:gd name="connsiteY8-36" fmla="*/ 203295 h 3339411"/>
              <a:gd name="connsiteX0-37" fmla="*/ 0 w 5558317"/>
              <a:gd name="connsiteY0-38" fmla="*/ 747305 h 3339411"/>
              <a:gd name="connsiteX1-39" fmla="*/ 486784 w 5558317"/>
              <a:gd name="connsiteY1-40" fmla="*/ 353119 h 3339411"/>
              <a:gd name="connsiteX2-41" fmla="*/ 5418774 w 5558317"/>
              <a:gd name="connsiteY2-42" fmla="*/ 63752 h 3339411"/>
              <a:gd name="connsiteX3-43" fmla="*/ 5558317 w 5558317"/>
              <a:gd name="connsiteY3-44" fmla="*/ 203295 h 3339411"/>
              <a:gd name="connsiteX4-45" fmla="*/ 5558317 w 5558317"/>
              <a:gd name="connsiteY4-46" fmla="*/ 3199868 h 3339411"/>
              <a:gd name="connsiteX5-47" fmla="*/ 5418774 w 5558317"/>
              <a:gd name="connsiteY5-48" fmla="*/ 3339411 h 3339411"/>
              <a:gd name="connsiteX6-49" fmla="*/ 151118 w 5558317"/>
              <a:gd name="connsiteY6-50" fmla="*/ 3339411 h 3339411"/>
              <a:gd name="connsiteX7-51" fmla="*/ 11575 w 5558317"/>
              <a:gd name="connsiteY7-52" fmla="*/ 3199868 h 3339411"/>
              <a:gd name="connsiteX8-53" fmla="*/ 0 w 5558317"/>
              <a:gd name="connsiteY8-54" fmla="*/ 747305 h 3339411"/>
              <a:gd name="connsiteX0-55" fmla="*/ 0 w 5558317"/>
              <a:gd name="connsiteY0-56" fmla="*/ 747305 h 3339411"/>
              <a:gd name="connsiteX1-57" fmla="*/ 486784 w 5558317"/>
              <a:gd name="connsiteY1-58" fmla="*/ 353119 h 3339411"/>
              <a:gd name="connsiteX2-59" fmla="*/ 5418774 w 5558317"/>
              <a:gd name="connsiteY2-60" fmla="*/ 63752 h 3339411"/>
              <a:gd name="connsiteX3-61" fmla="*/ 5454145 w 5558317"/>
              <a:gd name="connsiteY3-62" fmla="*/ 1013522 h 3339411"/>
              <a:gd name="connsiteX4-63" fmla="*/ 5558317 w 5558317"/>
              <a:gd name="connsiteY4-64" fmla="*/ 3199868 h 3339411"/>
              <a:gd name="connsiteX5-65" fmla="*/ 5418774 w 5558317"/>
              <a:gd name="connsiteY5-66" fmla="*/ 3339411 h 3339411"/>
              <a:gd name="connsiteX6-67" fmla="*/ 151118 w 5558317"/>
              <a:gd name="connsiteY6-68" fmla="*/ 3339411 h 3339411"/>
              <a:gd name="connsiteX7-69" fmla="*/ 11575 w 5558317"/>
              <a:gd name="connsiteY7-70" fmla="*/ 3199868 h 3339411"/>
              <a:gd name="connsiteX8-71" fmla="*/ 0 w 5558317"/>
              <a:gd name="connsiteY8-72" fmla="*/ 747305 h 3339411"/>
              <a:gd name="connsiteX0-73" fmla="*/ 0 w 5558317"/>
              <a:gd name="connsiteY0-74" fmla="*/ 679071 h 3271177"/>
              <a:gd name="connsiteX1-75" fmla="*/ 486784 w 5558317"/>
              <a:gd name="connsiteY1-76" fmla="*/ 284885 h 3271177"/>
              <a:gd name="connsiteX2-77" fmla="*/ 4932637 w 5558317"/>
              <a:gd name="connsiteY2-78" fmla="*/ 157564 h 3271177"/>
              <a:gd name="connsiteX3-79" fmla="*/ 5454145 w 5558317"/>
              <a:gd name="connsiteY3-80" fmla="*/ 945288 h 3271177"/>
              <a:gd name="connsiteX4-81" fmla="*/ 5558317 w 5558317"/>
              <a:gd name="connsiteY4-82" fmla="*/ 3131634 h 3271177"/>
              <a:gd name="connsiteX5-83" fmla="*/ 5418774 w 5558317"/>
              <a:gd name="connsiteY5-84" fmla="*/ 3271177 h 3271177"/>
              <a:gd name="connsiteX6-85" fmla="*/ 151118 w 5558317"/>
              <a:gd name="connsiteY6-86" fmla="*/ 3271177 h 3271177"/>
              <a:gd name="connsiteX7-87" fmla="*/ 11575 w 5558317"/>
              <a:gd name="connsiteY7-88" fmla="*/ 3131634 h 3271177"/>
              <a:gd name="connsiteX8-89" fmla="*/ 0 w 5558317"/>
              <a:gd name="connsiteY8-90" fmla="*/ 679071 h 3271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558317" h="3271177">
                <a:moveTo>
                  <a:pt x="0" y="679071"/>
                </a:moveTo>
                <a:cubicBezTo>
                  <a:pt x="0" y="602004"/>
                  <a:pt x="409717" y="284885"/>
                  <a:pt x="486784" y="284885"/>
                </a:cubicBezTo>
                <a:cubicBezTo>
                  <a:pt x="1918578" y="-270700"/>
                  <a:pt x="3176752" y="157564"/>
                  <a:pt x="4932637" y="157564"/>
                </a:cubicBezTo>
                <a:cubicBezTo>
                  <a:pt x="5009704" y="157564"/>
                  <a:pt x="5454145" y="868221"/>
                  <a:pt x="5454145" y="945288"/>
                </a:cubicBezTo>
                <a:lnTo>
                  <a:pt x="5558317" y="3131634"/>
                </a:lnTo>
                <a:cubicBezTo>
                  <a:pt x="5558317" y="3208701"/>
                  <a:pt x="5495841" y="3271177"/>
                  <a:pt x="5418774" y="3271177"/>
                </a:cubicBezTo>
                <a:lnTo>
                  <a:pt x="151118" y="3271177"/>
                </a:lnTo>
                <a:cubicBezTo>
                  <a:pt x="74051" y="3271177"/>
                  <a:pt x="11575" y="3208701"/>
                  <a:pt x="11575" y="3131634"/>
                </a:cubicBezTo>
                <a:cubicBezTo>
                  <a:pt x="7717" y="2314113"/>
                  <a:pt x="3858" y="1496592"/>
                  <a:pt x="0" y="679071"/>
                </a:cubicBezTo>
                <a:close/>
              </a:path>
            </a:pathLst>
          </a:custGeom>
          <a:blipFill>
            <a:blip r:embed="rId6" cstate="email"/>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PA-102234">
            <a:extLst>
              <a:ext uri="{FF2B5EF4-FFF2-40B4-BE49-F238E27FC236}">
                <a16:creationId xmlns:a16="http://schemas.microsoft.com/office/drawing/2014/main" id="{5F939EFF-6C3A-75D3-8776-859654C2F4C4}"/>
              </a:ext>
            </a:extLst>
          </p:cNvPr>
          <p:cNvSpPr/>
          <p:nvPr>
            <p:custDataLst>
              <p:tags r:id="rId3"/>
            </p:custDataLst>
          </p:nvPr>
        </p:nvSpPr>
        <p:spPr>
          <a:xfrm>
            <a:off x="6096000" y="3820995"/>
            <a:ext cx="4650156" cy="2750667"/>
          </a:xfrm>
          <a:prstGeom prst="roundRect">
            <a:avLst>
              <a:gd name="adj" fmla="val 139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细金陵简体" panose="02000000000000000000" pitchFamily="2" charset="-122"/>
                <a:ea typeface="方正细金陵简体" panose="02000000000000000000" pitchFamily="2" charset="-122"/>
                <a:cs typeface="+mn-ea"/>
                <a:sym typeface="+mn-lt"/>
              </a:rPr>
              <a:t>中国一直倡导建立公平、合理、有效的全球治理体系，推动国际秩序和规则朝着更加公正合理的方向发展。在联合国改革和国际金融体系改革方面，中国提出了很多建设性的意见和方案，推动了国际社会对于全球治理体系改革的深入思考和实践。</a:t>
            </a:r>
          </a:p>
        </p:txBody>
      </p:sp>
    </p:spTree>
    <p:extLst>
      <p:ext uri="{BB962C8B-B14F-4D97-AF65-F5344CB8AC3E}">
        <p14:creationId xmlns:p14="http://schemas.microsoft.com/office/powerpoint/2010/main" val="11454728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102239"/>
          <p:cNvSpPr/>
          <p:nvPr>
            <p:custDataLst>
              <p:tags r:id="rId1"/>
            </p:custDataLst>
          </p:nvPr>
        </p:nvSpPr>
        <p:spPr>
          <a:xfrm>
            <a:off x="1314627" y="1389829"/>
            <a:ext cx="4271782" cy="5177225"/>
          </a:xfrm>
          <a:prstGeom prst="roundRect">
            <a:avLst>
              <a:gd name="adj" fmla="val 6301"/>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PA-102240"/>
          <p:cNvSpPr/>
          <p:nvPr>
            <p:custDataLst>
              <p:tags r:id="rId2"/>
            </p:custDataLst>
          </p:nvPr>
        </p:nvSpPr>
        <p:spPr>
          <a:xfrm>
            <a:off x="1447560" y="2597537"/>
            <a:ext cx="4085998" cy="3653949"/>
          </a:xfrm>
          <a:prstGeom prst="rect">
            <a:avLst/>
          </a:prstGeom>
        </p:spPr>
        <p:txBody>
          <a:bodyPr wrap="square">
            <a:spAutoFit/>
          </a:bodyPr>
          <a:lstStyle/>
          <a:p>
            <a:pPr algn="just">
              <a:lnSpc>
                <a:spcPct val="130000"/>
              </a:lnSpc>
              <a:spcAft>
                <a:spcPts val="500"/>
              </a:spcAft>
            </a:pPr>
            <a:r>
              <a:rPr lang="zh-CN" altLang="zh-CN" sz="2000" dirty="0">
                <a:latin typeface="方正细金陵简体" panose="02000000000000000000" pitchFamily="2" charset="-122"/>
                <a:ea typeface="方正细金陵简体" panose="02000000000000000000" pitchFamily="2" charset="-122"/>
              </a:rPr>
              <a:t>“一带一路”建设是中国积极探索和实践的重要战略，旨在推动亚洲、欧洲和非洲之间的合作与共赢。通过实施“一带一路”，中国已经在沿线国家和地区实现了一系列的合作项目，包括基础设施建设、能源开发、投资合作、人文交流等多个领域，为推动沿线国家的经济发展和区域合作作出了贡献。</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sp>
        <p:nvSpPr>
          <p:cNvPr id="12" name="PA-102241"/>
          <p:cNvSpPr/>
          <p:nvPr>
            <p:custDataLst>
              <p:tags r:id="rId3"/>
            </p:custDataLst>
          </p:nvPr>
        </p:nvSpPr>
        <p:spPr>
          <a:xfrm>
            <a:off x="1994098" y="1602492"/>
            <a:ext cx="2912840" cy="830997"/>
          </a:xfrm>
          <a:prstGeom prst="rect">
            <a:avLst/>
          </a:prstGeom>
          <a:noFill/>
        </p:spPr>
        <p:txBody>
          <a:bodyPr wrap="square">
            <a:spAutoFit/>
          </a:bodyPr>
          <a:lstStyle/>
          <a:p>
            <a:pPr algn="ctr"/>
            <a:r>
              <a:rPr lang="zh-CN" altLang="en-US" sz="4800" b="1" dirty="0">
                <a:solidFill>
                  <a:srgbClr val="C00000"/>
                </a:solidFill>
                <a:latin typeface="方正细金陵简体" panose="02000000000000000000" pitchFamily="2" charset="-122"/>
                <a:ea typeface="方正细金陵简体" panose="02000000000000000000" pitchFamily="2" charset="-122"/>
                <a:cs typeface="+mn-ea"/>
                <a:sym typeface="+mn-lt"/>
              </a:rPr>
              <a:t>一带一路</a:t>
            </a:r>
          </a:p>
        </p:txBody>
      </p:sp>
      <p:cxnSp>
        <p:nvCxnSpPr>
          <p:cNvPr id="13" name="PA-102242"/>
          <p:cNvCxnSpPr/>
          <p:nvPr>
            <p:custDataLst>
              <p:tags r:id="rId4"/>
            </p:custDataLst>
          </p:nvPr>
        </p:nvCxnSpPr>
        <p:spPr>
          <a:xfrm>
            <a:off x="2386661" y="2491855"/>
            <a:ext cx="212771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PA-102243"/>
          <p:cNvSpPr/>
          <p:nvPr>
            <p:custDataLst>
              <p:tags r:id="rId5"/>
            </p:custDataLst>
          </p:nvPr>
        </p:nvSpPr>
        <p:spPr>
          <a:xfrm>
            <a:off x="6658443" y="2117192"/>
            <a:ext cx="4271782" cy="3698873"/>
          </a:xfrm>
          <a:prstGeom prst="roundRect">
            <a:avLst>
              <a:gd name="adj" fmla="val 6301"/>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PA-102244"/>
          <p:cNvSpPr/>
          <p:nvPr>
            <p:custDataLst>
              <p:tags r:id="rId6"/>
            </p:custDataLst>
          </p:nvPr>
        </p:nvSpPr>
        <p:spPr>
          <a:xfrm>
            <a:off x="7107775" y="3608650"/>
            <a:ext cx="3527355" cy="2053511"/>
          </a:xfrm>
          <a:prstGeom prst="rect">
            <a:avLst/>
          </a:prstGeom>
        </p:spPr>
        <p:txBody>
          <a:bodyPr wrap="square">
            <a:spAutoFit/>
          </a:bodyPr>
          <a:lstStyle/>
          <a:p>
            <a:pPr algn="just">
              <a:lnSpc>
                <a:spcPct val="130000"/>
              </a:lnSpc>
              <a:spcAft>
                <a:spcPts val="500"/>
              </a:spcAft>
            </a:pPr>
            <a:r>
              <a:rPr lang="zh-CN" altLang="zh-CN" sz="2000" dirty="0">
                <a:latin typeface="方正细金陵简体" panose="02000000000000000000" pitchFamily="2" charset="-122"/>
                <a:ea typeface="方正细金陵简体" panose="02000000000000000000" pitchFamily="2" charset="-122"/>
              </a:rPr>
              <a:t>作为新兴国家和地区的代表，中国积极推动新型国际发展银行、金砖国家新开发银行等机构的设立和运作，并在其中发挥了积极的作用。</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sp>
        <p:nvSpPr>
          <p:cNvPr id="16" name="PA-102245"/>
          <p:cNvSpPr/>
          <p:nvPr>
            <p:custDataLst>
              <p:tags r:id="rId7"/>
            </p:custDataLst>
          </p:nvPr>
        </p:nvSpPr>
        <p:spPr>
          <a:xfrm>
            <a:off x="7337914" y="2565383"/>
            <a:ext cx="2912840" cy="830997"/>
          </a:xfrm>
          <a:prstGeom prst="rect">
            <a:avLst/>
          </a:prstGeom>
          <a:noFill/>
        </p:spPr>
        <p:txBody>
          <a:bodyPr wrap="square">
            <a:spAutoFit/>
          </a:bodyPr>
          <a:lstStyle/>
          <a:p>
            <a:r>
              <a:rPr lang="zh-CN" altLang="en-US" sz="4800" b="1" dirty="0">
                <a:solidFill>
                  <a:srgbClr val="C00000"/>
                </a:solidFill>
                <a:latin typeface="方正细金陵简体" panose="02000000000000000000" pitchFamily="2" charset="-122"/>
                <a:ea typeface="方正细金陵简体" panose="02000000000000000000" pitchFamily="2" charset="-122"/>
                <a:cs typeface="+mn-ea"/>
                <a:sym typeface="+mn-lt"/>
              </a:rPr>
              <a:t>     代表</a:t>
            </a:r>
          </a:p>
        </p:txBody>
      </p:sp>
      <p:cxnSp>
        <p:nvCxnSpPr>
          <p:cNvPr id="17" name="PA-102246"/>
          <p:cNvCxnSpPr/>
          <p:nvPr>
            <p:custDataLst>
              <p:tags r:id="rId8"/>
            </p:custDataLst>
          </p:nvPr>
        </p:nvCxnSpPr>
        <p:spPr>
          <a:xfrm>
            <a:off x="7730477" y="3454746"/>
            <a:ext cx="212771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8599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1500"/>
                                        <p:tgtEl>
                                          <p:spTgt spid="1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1836" y="1694455"/>
            <a:ext cx="3831220" cy="45674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PA-102248"/>
          <p:cNvSpPr/>
          <p:nvPr>
            <p:custDataLst>
              <p:tags r:id="rId1"/>
            </p:custDataLst>
          </p:nvPr>
        </p:nvSpPr>
        <p:spPr>
          <a:xfrm>
            <a:off x="5492000" y="2762449"/>
            <a:ext cx="5903754" cy="1740476"/>
          </a:xfrm>
          <a:prstGeom prst="rect">
            <a:avLst/>
          </a:prstGeom>
        </p:spPr>
        <p:txBody>
          <a:bodyPr wrap="square">
            <a:spAutoFit/>
          </a:bodyPr>
          <a:lstStyle/>
          <a:p>
            <a:pPr algn="just">
              <a:lnSpc>
                <a:spcPct val="130000"/>
              </a:lnSpc>
            </a:pPr>
            <a:r>
              <a:rPr lang="zh-CN" altLang="en-US" sz="2800" dirty="0">
                <a:latin typeface="方正细金陵简体" panose="02000000000000000000" pitchFamily="2" charset="-122"/>
                <a:ea typeface="方正细金陵简体" panose="02000000000000000000" pitchFamily="2" charset="-122"/>
              </a:rPr>
              <a:t>在未来，中国将继续加强同各国的合作和交流，共同推动全球治理和经济发展，推进人类命运共同体的建设。</a:t>
            </a:r>
            <a:endParaRPr lang="zh-CN" altLang="en-US" sz="2800" dirty="0">
              <a:latin typeface="方正细金陵简体" panose="02000000000000000000" pitchFamily="2" charset="-122"/>
              <a:ea typeface="方正细金陵简体" panose="02000000000000000000" pitchFamily="2" charset="-122"/>
              <a:cs typeface="+mn-ea"/>
              <a:sym typeface="+mn-lt"/>
            </a:endParaRPr>
          </a:p>
        </p:txBody>
      </p:sp>
      <p:pic>
        <p:nvPicPr>
          <p:cNvPr id="11" name="PA-102249"/>
          <p:cNvPicPr>
            <a:picLocks noChangeAspect="1"/>
          </p:cNvPicPr>
          <p:nvPr>
            <p:custDataLst>
              <p:tags r:id="rId2"/>
            </p:custDataLst>
          </p:nvPr>
        </p:nvPicPr>
        <p:blipFill>
          <a:blip r:embed="rId7" cstate="email"/>
          <a:srcRect/>
          <a:stretch>
            <a:fillRect/>
          </a:stretch>
        </p:blipFill>
        <p:spPr>
          <a:xfrm>
            <a:off x="1425315" y="4178066"/>
            <a:ext cx="3344261" cy="1882289"/>
          </a:xfrm>
          <a:prstGeom prst="rect">
            <a:avLst/>
          </a:prstGeom>
        </p:spPr>
      </p:pic>
      <p:pic>
        <p:nvPicPr>
          <p:cNvPr id="13" name="PA-102251"/>
          <p:cNvPicPr>
            <a:picLocks noChangeAspect="1"/>
          </p:cNvPicPr>
          <p:nvPr>
            <p:custDataLst>
              <p:tags r:id="rId3"/>
            </p:custDataLst>
          </p:nvPr>
        </p:nvPicPr>
        <p:blipFill>
          <a:blip r:embed="rId8" cstate="email"/>
          <a:srcRect/>
          <a:stretch>
            <a:fillRect/>
          </a:stretch>
        </p:blipFill>
        <p:spPr>
          <a:xfrm>
            <a:off x="1425315" y="1908597"/>
            <a:ext cx="3344261" cy="1882289"/>
          </a:xfrm>
          <a:prstGeom prst="rect">
            <a:avLst/>
          </a:prstGeom>
        </p:spPr>
      </p:pic>
      <p:cxnSp>
        <p:nvCxnSpPr>
          <p:cNvPr id="14" name="PA-102252"/>
          <p:cNvCxnSpPr/>
          <p:nvPr>
            <p:custDataLst>
              <p:tags r:id="rId4"/>
            </p:custDataLst>
          </p:nvPr>
        </p:nvCxnSpPr>
        <p:spPr>
          <a:xfrm>
            <a:off x="6008802" y="1908597"/>
            <a:ext cx="4300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425315" y="3977640"/>
            <a:ext cx="33442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24312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102299"/>
          <p:cNvSpPr txBox="1">
            <a:spLocks noChangeArrowheads="1"/>
          </p:cNvSpPr>
          <p:nvPr>
            <p:custDataLst>
              <p:tags r:id="rId1"/>
            </p:custDataLst>
          </p:nvPr>
        </p:nvSpPr>
        <p:spPr bwMode="auto">
          <a:xfrm>
            <a:off x="5586363" y="1411005"/>
            <a:ext cx="2808490" cy="6463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rtlCol="0">
            <a:spAutoFit/>
          </a:bodyPr>
          <a:lstStyle>
            <a:defPPr>
              <a:defRPr lang="zh-CN"/>
            </a:defPPr>
            <a:lvl1pPr algn="ctr">
              <a:defRPr sz="2665" b="1" spc="4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400" normalizeH="0" baseline="0" noProof="0" dirty="0">
                <a:ln>
                  <a:noFill/>
                </a:ln>
                <a:solidFill>
                  <a:srgbClr val="D21F28"/>
                </a:solidFill>
                <a:uLnTx/>
                <a:uFillTx/>
                <a:latin typeface="方正细金陵简体" panose="02000000000000000000" pitchFamily="2" charset="-122"/>
                <a:ea typeface="方正细金陵简体" panose="02000000000000000000" pitchFamily="2" charset="-122"/>
                <a:cs typeface="+mn-ea"/>
                <a:sym typeface="+mn-lt"/>
              </a:rPr>
              <a:t>第四部分</a:t>
            </a:r>
          </a:p>
        </p:txBody>
      </p:sp>
      <p:sp>
        <p:nvSpPr>
          <p:cNvPr id="22" name="PA-1022100"/>
          <p:cNvSpPr/>
          <p:nvPr>
            <p:custDataLst>
              <p:tags r:id="rId2"/>
            </p:custDataLst>
          </p:nvPr>
        </p:nvSpPr>
        <p:spPr>
          <a:xfrm>
            <a:off x="3036947" y="2660424"/>
            <a:ext cx="7109639" cy="1015663"/>
          </a:xfrm>
          <a:prstGeom prst="rect">
            <a:avLst/>
          </a:prstGeom>
          <a:ln>
            <a:noFill/>
          </a:ln>
        </p:spPr>
        <p:txBody>
          <a:bodyPr wrap="none" lIns="91440" tIns="45720" rIns="91440" bIns="45720">
            <a:spAutoFit/>
          </a:bodyPr>
          <a:lstStyle/>
          <a:p>
            <a:pPr algn="ctr">
              <a:spcBef>
                <a:spcPct val="0"/>
              </a:spcBef>
            </a:pPr>
            <a:r>
              <a:rPr lang="zh-CN" altLang="en-US" sz="6000" dirty="0">
                <a:ln>
                  <a:solidFill>
                    <a:schemeClr val="bg1"/>
                  </a:solidFill>
                </a:ln>
                <a:solidFill>
                  <a:srgbClr val="C00000"/>
                </a:solidFill>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胸怀天下的价值概括</a:t>
            </a:r>
          </a:p>
        </p:txBody>
      </p:sp>
      <p:pic>
        <p:nvPicPr>
          <p:cNvPr id="23" name="PA-1022101"/>
          <p:cNvPicPr>
            <a:picLocks noChangeAspect="1"/>
          </p:cNvPicPr>
          <p:nvPr>
            <p:custDataLst>
              <p:tags r:id="rId3"/>
            </p:custDataLst>
          </p:nvPr>
        </p:nvPicPr>
        <p:blipFill>
          <a:blip r:embed="rId9" cstate="email"/>
          <a:stretch>
            <a:fillRect/>
          </a:stretch>
        </p:blipFill>
        <p:spPr>
          <a:xfrm>
            <a:off x="3414820" y="1277226"/>
            <a:ext cx="1930400" cy="1244600"/>
          </a:xfrm>
          <a:prstGeom prst="rect">
            <a:avLst/>
          </a:prstGeom>
        </p:spPr>
      </p:pic>
      <p:pic>
        <p:nvPicPr>
          <p:cNvPr id="24" name="PA-1022102"/>
          <p:cNvPicPr>
            <a:picLocks noChangeAspect="1"/>
          </p:cNvPicPr>
          <p:nvPr>
            <p:custDataLst>
              <p:tags r:id="rId4"/>
            </p:custDataLst>
          </p:nvPr>
        </p:nvPicPr>
        <p:blipFill rotWithShape="1">
          <a:blip r:embed="rId10" cstate="email"/>
          <a:srcRect/>
          <a:stretch>
            <a:fillRect/>
          </a:stretch>
        </p:blipFill>
        <p:spPr>
          <a:xfrm>
            <a:off x="4584853" y="3711529"/>
            <a:ext cx="3810000" cy="646332"/>
          </a:xfrm>
          <a:prstGeom prst="rect">
            <a:avLst/>
          </a:prstGeom>
        </p:spPr>
      </p:pic>
      <p:pic>
        <p:nvPicPr>
          <p:cNvPr id="25" name="PA-1022103"/>
          <p:cNvPicPr>
            <a:picLocks noChangeAspect="1"/>
          </p:cNvPicPr>
          <p:nvPr>
            <p:custDataLst>
              <p:tags r:id="rId5"/>
            </p:custDataLst>
          </p:nvPr>
        </p:nvPicPr>
        <p:blipFill rotWithShape="1">
          <a:blip r:embed="rId11" cstate="email"/>
          <a:srcRect/>
          <a:stretch>
            <a:fillRect/>
          </a:stretch>
        </p:blipFill>
        <p:spPr>
          <a:xfrm>
            <a:off x="4462933" y="5178357"/>
            <a:ext cx="3931920" cy="321349"/>
          </a:xfrm>
          <a:prstGeom prst="rect">
            <a:avLst/>
          </a:prstGeom>
        </p:spPr>
      </p:pic>
      <p:sp>
        <p:nvSpPr>
          <p:cNvPr id="26" name="PA-1022104"/>
          <p:cNvSpPr/>
          <p:nvPr>
            <p:custDataLst>
              <p:tags r:id="rId6"/>
            </p:custDataLst>
          </p:nvPr>
        </p:nvSpPr>
        <p:spPr>
          <a:xfrm>
            <a:off x="2457777" y="4474605"/>
            <a:ext cx="7525732" cy="552202"/>
          </a:xfrm>
          <a:prstGeom prst="rect">
            <a:avLst/>
          </a:prstGeom>
        </p:spPr>
        <p:txBody>
          <a:bodyPr wrap="square">
            <a:spAutoFit/>
          </a:bodyPr>
          <a:lstStyle/>
          <a:p>
            <a:pPr indent="360045" algn="ctr" defTabSz="1219200">
              <a:lnSpc>
                <a:spcPct val="130000"/>
              </a:lnSpc>
            </a:pPr>
            <a:r>
              <a:rPr lang="zh-CN" altLang="en-US" sz="1200" dirty="0">
                <a:solidFill>
                  <a:srgbClr val="C00000"/>
                </a:solidFill>
                <a:cs typeface="+mn-ea"/>
                <a:sym typeface="+mn-lt"/>
              </a:rPr>
              <a:t>中共中央政治局</a:t>
            </a:r>
            <a:r>
              <a:rPr lang="en-US" altLang="zh-CN" sz="1200" dirty="0">
                <a:solidFill>
                  <a:srgbClr val="C00000"/>
                </a:solidFill>
                <a:cs typeface="+mn-ea"/>
                <a:sym typeface="+mn-lt"/>
              </a:rPr>
              <a:t>6</a:t>
            </a:r>
            <a:r>
              <a:rPr lang="zh-CN" altLang="en-US" sz="1200" dirty="0">
                <a:solidFill>
                  <a:srgbClr val="C00000"/>
                </a:solidFill>
                <a:cs typeface="+mn-ea"/>
                <a:sym typeface="+mn-lt"/>
              </a:rPr>
              <a:t>月</a:t>
            </a:r>
            <a:r>
              <a:rPr lang="en-US" altLang="zh-CN" sz="1200" dirty="0">
                <a:solidFill>
                  <a:srgbClr val="C00000"/>
                </a:solidFill>
                <a:cs typeface="+mn-ea"/>
                <a:sym typeface="+mn-lt"/>
              </a:rPr>
              <a:t>24</a:t>
            </a:r>
            <a:r>
              <a:rPr lang="zh-CN" altLang="en-US" sz="1200" dirty="0">
                <a:solidFill>
                  <a:srgbClr val="C00000"/>
                </a:solidFill>
                <a:cs typeface="+mn-ea"/>
                <a:sym typeface="+mn-lt"/>
              </a:rPr>
              <a:t>日下午就“牢记初心使命，推进自我革命”举行第十五次集体学习。</a:t>
            </a:r>
            <a:endParaRPr lang="en-US" altLang="zh-CN" sz="1200" dirty="0">
              <a:solidFill>
                <a:srgbClr val="C00000"/>
              </a:solidFill>
              <a:cs typeface="+mn-ea"/>
              <a:sym typeface="+mn-lt"/>
            </a:endParaRPr>
          </a:p>
          <a:p>
            <a:pPr indent="360045" algn="ctr" defTabSz="1219200">
              <a:lnSpc>
                <a:spcPct val="130000"/>
              </a:lnSpc>
            </a:pPr>
            <a:r>
              <a:rPr lang="zh-CN" altLang="en-US" sz="1200" dirty="0">
                <a:solidFill>
                  <a:srgbClr val="C00000"/>
                </a:solidFill>
                <a:cs typeface="+mn-ea"/>
                <a:sym typeface="+mn-lt"/>
              </a:rPr>
              <a:t>我们党作为百年大党，如何永葆先进性和纯洁性、永葆青春活力</a:t>
            </a:r>
            <a:endParaRPr lang="zh-CN" altLang="zh-CN" sz="1200" dirty="0">
              <a:solidFill>
                <a:srgbClr val="C00000"/>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2"/>
          <p:cNvSpPr/>
          <p:nvPr/>
        </p:nvSpPr>
        <p:spPr>
          <a:xfrm>
            <a:off x="6096001" y="1961734"/>
            <a:ext cx="6096000" cy="4335132"/>
          </a:xfrm>
          <a:custGeom>
            <a:avLst/>
            <a:gdLst>
              <a:gd name="connsiteX0" fmla="*/ 0 w 6589853"/>
              <a:gd name="connsiteY0" fmla="*/ 0 h 3976079"/>
              <a:gd name="connsiteX1" fmla="*/ 6589853 w 6589853"/>
              <a:gd name="connsiteY1" fmla="*/ 0 h 3976079"/>
              <a:gd name="connsiteX2" fmla="*/ 6589853 w 6589853"/>
              <a:gd name="connsiteY2" fmla="*/ 3976079 h 3976079"/>
              <a:gd name="connsiteX3" fmla="*/ 0 w 6589853"/>
              <a:gd name="connsiteY3" fmla="*/ 3976079 h 3976079"/>
              <a:gd name="connsiteX4" fmla="*/ 0 w 6589853"/>
              <a:gd name="connsiteY4" fmla="*/ 0 h 3976079"/>
              <a:gd name="connsiteX0-1" fmla="*/ 173620 w 6589853"/>
              <a:gd name="connsiteY0-2" fmla="*/ 138896 h 3976079"/>
              <a:gd name="connsiteX1-3" fmla="*/ 6589853 w 6589853"/>
              <a:gd name="connsiteY1-4" fmla="*/ 0 h 3976079"/>
              <a:gd name="connsiteX2-5" fmla="*/ 6589853 w 6589853"/>
              <a:gd name="connsiteY2-6" fmla="*/ 3976079 h 3976079"/>
              <a:gd name="connsiteX3-7" fmla="*/ 0 w 6589853"/>
              <a:gd name="connsiteY3-8" fmla="*/ 3976079 h 3976079"/>
              <a:gd name="connsiteX4-9" fmla="*/ 173620 w 6589853"/>
              <a:gd name="connsiteY4-10" fmla="*/ 138896 h 3976079"/>
              <a:gd name="connsiteX0-11" fmla="*/ 173620 w 6589853"/>
              <a:gd name="connsiteY0-12" fmla="*/ 138896 h 3976079"/>
              <a:gd name="connsiteX1-13" fmla="*/ 6589853 w 6589853"/>
              <a:gd name="connsiteY1-14" fmla="*/ 0 h 3976079"/>
              <a:gd name="connsiteX2-15" fmla="*/ 6589853 w 6589853"/>
              <a:gd name="connsiteY2-16" fmla="*/ 3976079 h 3976079"/>
              <a:gd name="connsiteX3-17" fmla="*/ 0 w 6589853"/>
              <a:gd name="connsiteY3-18" fmla="*/ 3976079 h 3976079"/>
              <a:gd name="connsiteX4-19" fmla="*/ 173620 w 6589853"/>
              <a:gd name="connsiteY4-20" fmla="*/ 138896 h 3976079"/>
              <a:gd name="connsiteX0-21" fmla="*/ 173620 w 6589853"/>
              <a:gd name="connsiteY0-22" fmla="*/ 138896 h 3976079"/>
              <a:gd name="connsiteX1-23" fmla="*/ 6589853 w 6589853"/>
              <a:gd name="connsiteY1-24" fmla="*/ 0 h 3976079"/>
              <a:gd name="connsiteX2-25" fmla="*/ 6589853 w 6589853"/>
              <a:gd name="connsiteY2-26" fmla="*/ 3976079 h 3976079"/>
              <a:gd name="connsiteX3-27" fmla="*/ 0 w 6589853"/>
              <a:gd name="connsiteY3-28" fmla="*/ 3976079 h 3976079"/>
              <a:gd name="connsiteX4-29" fmla="*/ 173620 w 6589853"/>
              <a:gd name="connsiteY4-30" fmla="*/ 138896 h 3976079"/>
              <a:gd name="connsiteX0-31" fmla="*/ 0 w 6416233"/>
              <a:gd name="connsiteY0-32" fmla="*/ 138896 h 3976079"/>
              <a:gd name="connsiteX1-33" fmla="*/ 6416233 w 6416233"/>
              <a:gd name="connsiteY1-34" fmla="*/ 0 h 3976079"/>
              <a:gd name="connsiteX2-35" fmla="*/ 6416233 w 6416233"/>
              <a:gd name="connsiteY2-36" fmla="*/ 3976079 h 3976079"/>
              <a:gd name="connsiteX3-37" fmla="*/ 92598 w 6416233"/>
              <a:gd name="connsiteY3-38" fmla="*/ 3779309 h 3976079"/>
              <a:gd name="connsiteX4-39" fmla="*/ 0 w 6416233"/>
              <a:gd name="connsiteY4-40" fmla="*/ 138896 h 3976079"/>
              <a:gd name="connsiteX0-41" fmla="*/ 0 w 6416233"/>
              <a:gd name="connsiteY0-42" fmla="*/ 138896 h 3976079"/>
              <a:gd name="connsiteX1-43" fmla="*/ 6416233 w 6416233"/>
              <a:gd name="connsiteY1-44" fmla="*/ 0 h 3976079"/>
              <a:gd name="connsiteX2-45" fmla="*/ 6416233 w 6416233"/>
              <a:gd name="connsiteY2-46" fmla="*/ 3976079 h 3976079"/>
              <a:gd name="connsiteX3-47" fmla="*/ 92598 w 6416233"/>
              <a:gd name="connsiteY3-48" fmla="*/ 3779309 h 3976079"/>
              <a:gd name="connsiteX4-49" fmla="*/ 0 w 6416233"/>
              <a:gd name="connsiteY4-50" fmla="*/ 138896 h 3976079"/>
              <a:gd name="connsiteX0-51" fmla="*/ 0 w 6416233"/>
              <a:gd name="connsiteY0-52" fmla="*/ 138896 h 4140486"/>
              <a:gd name="connsiteX1-53" fmla="*/ 6416233 w 6416233"/>
              <a:gd name="connsiteY1-54" fmla="*/ 0 h 4140486"/>
              <a:gd name="connsiteX2-55" fmla="*/ 6416233 w 6416233"/>
              <a:gd name="connsiteY2-56" fmla="*/ 3976079 h 4140486"/>
              <a:gd name="connsiteX3-57" fmla="*/ 2314937 w 6416233"/>
              <a:gd name="connsiteY3-58" fmla="*/ 3420494 h 4140486"/>
              <a:gd name="connsiteX4-59" fmla="*/ 92598 w 6416233"/>
              <a:gd name="connsiteY4-60" fmla="*/ 3779309 h 4140486"/>
              <a:gd name="connsiteX5" fmla="*/ 0 w 6416233"/>
              <a:gd name="connsiteY5" fmla="*/ 138896 h 4140486"/>
              <a:gd name="connsiteX0-61" fmla="*/ 0 w 6416233"/>
              <a:gd name="connsiteY0-62" fmla="*/ 138896 h 4137977"/>
              <a:gd name="connsiteX1-63" fmla="*/ 6416233 w 6416233"/>
              <a:gd name="connsiteY1-64" fmla="*/ 0 h 4137977"/>
              <a:gd name="connsiteX2-65" fmla="*/ 6416233 w 6416233"/>
              <a:gd name="connsiteY2-66" fmla="*/ 3976079 h 4137977"/>
              <a:gd name="connsiteX3-67" fmla="*/ 3912243 w 6416233"/>
              <a:gd name="connsiteY3-68" fmla="*/ 3397344 h 4137977"/>
              <a:gd name="connsiteX4-69" fmla="*/ 92598 w 6416233"/>
              <a:gd name="connsiteY4-70" fmla="*/ 3779309 h 4137977"/>
              <a:gd name="connsiteX5-71" fmla="*/ 0 w 6416233"/>
              <a:gd name="connsiteY5-72" fmla="*/ 138896 h 4137977"/>
              <a:gd name="connsiteX0-73" fmla="*/ 0 w 6416233"/>
              <a:gd name="connsiteY0-74" fmla="*/ 138896 h 4137977"/>
              <a:gd name="connsiteX1-75" fmla="*/ 6416233 w 6416233"/>
              <a:gd name="connsiteY1-76" fmla="*/ 0 h 4137977"/>
              <a:gd name="connsiteX2-77" fmla="*/ 6416233 w 6416233"/>
              <a:gd name="connsiteY2-78" fmla="*/ 3976079 h 4137977"/>
              <a:gd name="connsiteX3-79" fmla="*/ 3912243 w 6416233"/>
              <a:gd name="connsiteY3-80" fmla="*/ 3397344 h 4137977"/>
              <a:gd name="connsiteX4-81" fmla="*/ 104173 w 6416233"/>
              <a:gd name="connsiteY4-82" fmla="*/ 3779309 h 4137977"/>
              <a:gd name="connsiteX5-83" fmla="*/ 0 w 6416233"/>
              <a:gd name="connsiteY5-84" fmla="*/ 138896 h 4137977"/>
              <a:gd name="connsiteX0-85" fmla="*/ 424631 w 6840864"/>
              <a:gd name="connsiteY0-86" fmla="*/ 138896 h 4137977"/>
              <a:gd name="connsiteX1-87" fmla="*/ 6840864 w 6840864"/>
              <a:gd name="connsiteY1-88" fmla="*/ 0 h 4137977"/>
              <a:gd name="connsiteX2-89" fmla="*/ 6840864 w 6840864"/>
              <a:gd name="connsiteY2-90" fmla="*/ 3976079 h 4137977"/>
              <a:gd name="connsiteX3-91" fmla="*/ 4336874 w 6840864"/>
              <a:gd name="connsiteY3-92" fmla="*/ 3397344 h 4137977"/>
              <a:gd name="connsiteX4-93" fmla="*/ 528804 w 6840864"/>
              <a:gd name="connsiteY4-94" fmla="*/ 3779309 h 4137977"/>
              <a:gd name="connsiteX5-95" fmla="*/ 598251 w 6840864"/>
              <a:gd name="connsiteY5-96" fmla="*/ 2263025 h 4137977"/>
              <a:gd name="connsiteX6" fmla="*/ 424631 w 6840864"/>
              <a:gd name="connsiteY6" fmla="*/ 138896 h 4137977"/>
              <a:gd name="connsiteX0-97" fmla="*/ 424631 w 6840864"/>
              <a:gd name="connsiteY0-98" fmla="*/ 377891 h 4376972"/>
              <a:gd name="connsiteX1-99" fmla="*/ 2311305 w 6840864"/>
              <a:gd name="connsiteY1-100" fmla="*/ 441727 h 4376972"/>
              <a:gd name="connsiteX2-101" fmla="*/ 6840864 w 6840864"/>
              <a:gd name="connsiteY2-102" fmla="*/ 238995 h 4376972"/>
              <a:gd name="connsiteX3-103" fmla="*/ 6840864 w 6840864"/>
              <a:gd name="connsiteY3-104" fmla="*/ 4215074 h 4376972"/>
              <a:gd name="connsiteX4-105" fmla="*/ 4336874 w 6840864"/>
              <a:gd name="connsiteY4-106" fmla="*/ 3636339 h 4376972"/>
              <a:gd name="connsiteX5-107" fmla="*/ 528804 w 6840864"/>
              <a:gd name="connsiteY5-108" fmla="*/ 4018304 h 4376972"/>
              <a:gd name="connsiteX6-109" fmla="*/ 598251 w 6840864"/>
              <a:gd name="connsiteY6-110" fmla="*/ 2502020 h 4376972"/>
              <a:gd name="connsiteX7" fmla="*/ 424631 w 6840864"/>
              <a:gd name="connsiteY7" fmla="*/ 377891 h 4376972"/>
              <a:gd name="connsiteX0-111" fmla="*/ 424631 w 6840864"/>
              <a:gd name="connsiteY0-112" fmla="*/ 354093 h 4353174"/>
              <a:gd name="connsiteX1-113" fmla="*/ 3781289 w 6840864"/>
              <a:gd name="connsiteY1-114" fmla="*/ 556826 h 4353174"/>
              <a:gd name="connsiteX2-115" fmla="*/ 6840864 w 6840864"/>
              <a:gd name="connsiteY2-116" fmla="*/ 215197 h 4353174"/>
              <a:gd name="connsiteX3-117" fmla="*/ 6840864 w 6840864"/>
              <a:gd name="connsiteY3-118" fmla="*/ 4191276 h 4353174"/>
              <a:gd name="connsiteX4-119" fmla="*/ 4336874 w 6840864"/>
              <a:gd name="connsiteY4-120" fmla="*/ 3612541 h 4353174"/>
              <a:gd name="connsiteX5-121" fmla="*/ 528804 w 6840864"/>
              <a:gd name="connsiteY5-122" fmla="*/ 3994506 h 4353174"/>
              <a:gd name="connsiteX6-123" fmla="*/ 598251 w 6840864"/>
              <a:gd name="connsiteY6-124" fmla="*/ 2478222 h 4353174"/>
              <a:gd name="connsiteX7-125" fmla="*/ 424631 w 6840864"/>
              <a:gd name="connsiteY7-126" fmla="*/ 354093 h 4353174"/>
              <a:gd name="connsiteX0-127" fmla="*/ 1124688 w 6568648"/>
              <a:gd name="connsiteY0-128" fmla="*/ 793931 h 4353174"/>
              <a:gd name="connsiteX1-129" fmla="*/ 3509073 w 6568648"/>
              <a:gd name="connsiteY1-130" fmla="*/ 556826 h 4353174"/>
              <a:gd name="connsiteX2-131" fmla="*/ 6568648 w 6568648"/>
              <a:gd name="connsiteY2-132" fmla="*/ 215197 h 4353174"/>
              <a:gd name="connsiteX3-133" fmla="*/ 6568648 w 6568648"/>
              <a:gd name="connsiteY3-134" fmla="*/ 4191276 h 4353174"/>
              <a:gd name="connsiteX4-135" fmla="*/ 4064658 w 6568648"/>
              <a:gd name="connsiteY4-136" fmla="*/ 3612541 h 4353174"/>
              <a:gd name="connsiteX5-137" fmla="*/ 256588 w 6568648"/>
              <a:gd name="connsiteY5-138" fmla="*/ 3994506 h 4353174"/>
              <a:gd name="connsiteX6-139" fmla="*/ 326035 w 6568648"/>
              <a:gd name="connsiteY6-140" fmla="*/ 2478222 h 4353174"/>
              <a:gd name="connsiteX7-141" fmla="*/ 1124688 w 6568648"/>
              <a:gd name="connsiteY7-142" fmla="*/ 793931 h 4353174"/>
              <a:gd name="connsiteX0-143" fmla="*/ 935661 w 6379621"/>
              <a:gd name="connsiteY0-144" fmla="*/ 793931 h 4353174"/>
              <a:gd name="connsiteX1-145" fmla="*/ 3320046 w 6379621"/>
              <a:gd name="connsiteY1-146" fmla="*/ 556826 h 4353174"/>
              <a:gd name="connsiteX2-147" fmla="*/ 6379621 w 6379621"/>
              <a:gd name="connsiteY2-148" fmla="*/ 215197 h 4353174"/>
              <a:gd name="connsiteX3-149" fmla="*/ 6379621 w 6379621"/>
              <a:gd name="connsiteY3-150" fmla="*/ 4191276 h 4353174"/>
              <a:gd name="connsiteX4-151" fmla="*/ 3875631 w 6379621"/>
              <a:gd name="connsiteY4-152" fmla="*/ 3612541 h 4353174"/>
              <a:gd name="connsiteX5-153" fmla="*/ 333779 w 6379621"/>
              <a:gd name="connsiteY5-154" fmla="*/ 3994506 h 4353174"/>
              <a:gd name="connsiteX6-155" fmla="*/ 137008 w 6379621"/>
              <a:gd name="connsiteY6-156" fmla="*/ 2478222 h 4353174"/>
              <a:gd name="connsiteX7-157" fmla="*/ 935661 w 6379621"/>
              <a:gd name="connsiteY7-158" fmla="*/ 793931 h 4353174"/>
              <a:gd name="connsiteX0-159" fmla="*/ 935661 w 6379621"/>
              <a:gd name="connsiteY0-160" fmla="*/ 793931 h 4353174"/>
              <a:gd name="connsiteX1-161" fmla="*/ 3320046 w 6379621"/>
              <a:gd name="connsiteY1-162" fmla="*/ 556826 h 4353174"/>
              <a:gd name="connsiteX2-163" fmla="*/ 6379621 w 6379621"/>
              <a:gd name="connsiteY2-164" fmla="*/ 215197 h 4353174"/>
              <a:gd name="connsiteX3-165" fmla="*/ 6379621 w 6379621"/>
              <a:gd name="connsiteY3-166" fmla="*/ 4191276 h 4353174"/>
              <a:gd name="connsiteX4-167" fmla="*/ 3887206 w 6379621"/>
              <a:gd name="connsiteY4-168" fmla="*/ 3612541 h 4353174"/>
              <a:gd name="connsiteX5-169" fmla="*/ 333779 w 6379621"/>
              <a:gd name="connsiteY5-170" fmla="*/ 3994506 h 4353174"/>
              <a:gd name="connsiteX6-171" fmla="*/ 137008 w 6379621"/>
              <a:gd name="connsiteY6-172" fmla="*/ 2478222 h 4353174"/>
              <a:gd name="connsiteX7-173" fmla="*/ 935661 w 6379621"/>
              <a:gd name="connsiteY7-174" fmla="*/ 793931 h 4353174"/>
              <a:gd name="connsiteX0-175" fmla="*/ 727316 w 6379621"/>
              <a:gd name="connsiteY0-176" fmla="*/ 73387 h 4477582"/>
              <a:gd name="connsiteX1-177" fmla="*/ 3320046 w 6379621"/>
              <a:gd name="connsiteY1-178" fmla="*/ 681234 h 4477582"/>
              <a:gd name="connsiteX2-179" fmla="*/ 6379621 w 6379621"/>
              <a:gd name="connsiteY2-180" fmla="*/ 339605 h 4477582"/>
              <a:gd name="connsiteX3-181" fmla="*/ 6379621 w 6379621"/>
              <a:gd name="connsiteY3-182" fmla="*/ 4315684 h 4477582"/>
              <a:gd name="connsiteX4-183" fmla="*/ 3887206 w 6379621"/>
              <a:gd name="connsiteY4-184" fmla="*/ 3736949 h 4477582"/>
              <a:gd name="connsiteX5-185" fmla="*/ 333779 w 6379621"/>
              <a:gd name="connsiteY5-186" fmla="*/ 4118914 h 4477582"/>
              <a:gd name="connsiteX6-187" fmla="*/ 137008 w 6379621"/>
              <a:gd name="connsiteY6-188" fmla="*/ 2602630 h 4477582"/>
              <a:gd name="connsiteX7-189" fmla="*/ 727316 w 6379621"/>
              <a:gd name="connsiteY7-190" fmla="*/ 73387 h 4477582"/>
              <a:gd name="connsiteX0-191" fmla="*/ 541821 w 6194126"/>
              <a:gd name="connsiteY0-192" fmla="*/ 73387 h 4477582"/>
              <a:gd name="connsiteX1-193" fmla="*/ 3134551 w 6194126"/>
              <a:gd name="connsiteY1-194" fmla="*/ 681234 h 4477582"/>
              <a:gd name="connsiteX2-195" fmla="*/ 6194126 w 6194126"/>
              <a:gd name="connsiteY2-196" fmla="*/ 339605 h 4477582"/>
              <a:gd name="connsiteX3-197" fmla="*/ 6194126 w 6194126"/>
              <a:gd name="connsiteY3-198" fmla="*/ 4315684 h 4477582"/>
              <a:gd name="connsiteX4-199" fmla="*/ 3701711 w 6194126"/>
              <a:gd name="connsiteY4-200" fmla="*/ 3736949 h 4477582"/>
              <a:gd name="connsiteX5-201" fmla="*/ 148284 w 6194126"/>
              <a:gd name="connsiteY5-202" fmla="*/ 4118914 h 4477582"/>
              <a:gd name="connsiteX6-203" fmla="*/ 1051108 w 6194126"/>
              <a:gd name="connsiteY6-204" fmla="*/ 2452159 h 4477582"/>
              <a:gd name="connsiteX7-205" fmla="*/ 541821 w 6194126"/>
              <a:gd name="connsiteY7-206" fmla="*/ 73387 h 4477582"/>
              <a:gd name="connsiteX0-207" fmla="*/ 655410 w 6307715"/>
              <a:gd name="connsiteY0-208" fmla="*/ 73387 h 4477582"/>
              <a:gd name="connsiteX1-209" fmla="*/ 3248140 w 6307715"/>
              <a:gd name="connsiteY1-210" fmla="*/ 681234 h 4477582"/>
              <a:gd name="connsiteX2-211" fmla="*/ 6307715 w 6307715"/>
              <a:gd name="connsiteY2-212" fmla="*/ 339605 h 4477582"/>
              <a:gd name="connsiteX3-213" fmla="*/ 6307715 w 6307715"/>
              <a:gd name="connsiteY3-214" fmla="*/ 4315684 h 4477582"/>
              <a:gd name="connsiteX4-215" fmla="*/ 3815300 w 6307715"/>
              <a:gd name="connsiteY4-216" fmla="*/ 3736949 h 4477582"/>
              <a:gd name="connsiteX5-217" fmla="*/ 261873 w 6307715"/>
              <a:gd name="connsiteY5-218" fmla="*/ 4118914 h 4477582"/>
              <a:gd name="connsiteX6-219" fmla="*/ 308170 w 6307715"/>
              <a:gd name="connsiteY6-220" fmla="*/ 3030893 h 4477582"/>
              <a:gd name="connsiteX7-221" fmla="*/ 655410 w 6307715"/>
              <a:gd name="connsiteY7-222" fmla="*/ 73387 h 4477582"/>
              <a:gd name="connsiteX0-223" fmla="*/ 1002650 w 6307715"/>
              <a:gd name="connsiteY0-224" fmla="*/ 585587 h 4353174"/>
              <a:gd name="connsiteX1-225" fmla="*/ 3248140 w 6307715"/>
              <a:gd name="connsiteY1-226" fmla="*/ 556826 h 4353174"/>
              <a:gd name="connsiteX2-227" fmla="*/ 6307715 w 6307715"/>
              <a:gd name="connsiteY2-228" fmla="*/ 215197 h 4353174"/>
              <a:gd name="connsiteX3-229" fmla="*/ 6307715 w 6307715"/>
              <a:gd name="connsiteY3-230" fmla="*/ 4191276 h 4353174"/>
              <a:gd name="connsiteX4-231" fmla="*/ 3815300 w 6307715"/>
              <a:gd name="connsiteY4-232" fmla="*/ 3612541 h 4353174"/>
              <a:gd name="connsiteX5-233" fmla="*/ 261873 w 6307715"/>
              <a:gd name="connsiteY5-234" fmla="*/ 3994506 h 4353174"/>
              <a:gd name="connsiteX6-235" fmla="*/ 308170 w 6307715"/>
              <a:gd name="connsiteY6-236" fmla="*/ 2906485 h 4353174"/>
              <a:gd name="connsiteX7-237" fmla="*/ 1002650 w 6307715"/>
              <a:gd name="connsiteY7-238" fmla="*/ 585587 h 4353174"/>
              <a:gd name="connsiteX0-239" fmla="*/ 1002650 w 6307715"/>
              <a:gd name="connsiteY0-240" fmla="*/ 567545 h 4335132"/>
              <a:gd name="connsiteX1-241" fmla="*/ 2704129 w 6307715"/>
              <a:gd name="connsiteY1-242" fmla="*/ 666105 h 4335132"/>
              <a:gd name="connsiteX2-243" fmla="*/ 6307715 w 6307715"/>
              <a:gd name="connsiteY2-244" fmla="*/ 197155 h 4335132"/>
              <a:gd name="connsiteX3-245" fmla="*/ 6307715 w 6307715"/>
              <a:gd name="connsiteY3-246" fmla="*/ 4173234 h 4335132"/>
              <a:gd name="connsiteX4-247" fmla="*/ 3815300 w 6307715"/>
              <a:gd name="connsiteY4-248" fmla="*/ 3594499 h 4335132"/>
              <a:gd name="connsiteX5-249" fmla="*/ 261873 w 6307715"/>
              <a:gd name="connsiteY5-250" fmla="*/ 3976464 h 4335132"/>
              <a:gd name="connsiteX6-251" fmla="*/ 308170 w 6307715"/>
              <a:gd name="connsiteY6-252" fmla="*/ 2888443 h 4335132"/>
              <a:gd name="connsiteX7-253" fmla="*/ 1002650 w 6307715"/>
              <a:gd name="connsiteY7-254" fmla="*/ 567545 h 43351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 ang="0">
                <a:pos x="connsiteX6-109" y="connsiteY6-110"/>
              </a:cxn>
              <a:cxn ang="0">
                <a:pos x="connsiteX7-125" y="connsiteY7-126"/>
              </a:cxn>
            </a:cxnLst>
            <a:rect l="l" t="t" r="r" b="b"/>
            <a:pathLst>
              <a:path w="6307715" h="4335132">
                <a:moveTo>
                  <a:pt x="1002650" y="567545"/>
                </a:moveTo>
                <a:cubicBezTo>
                  <a:pt x="1288159" y="224163"/>
                  <a:pt x="1634757" y="689254"/>
                  <a:pt x="2704129" y="666105"/>
                </a:cubicBezTo>
                <a:cubicBezTo>
                  <a:pt x="3773501" y="642956"/>
                  <a:pt x="5552789" y="-431736"/>
                  <a:pt x="6307715" y="197155"/>
                </a:cubicBezTo>
                <a:lnTo>
                  <a:pt x="6307715" y="4173234"/>
                </a:lnTo>
                <a:cubicBezTo>
                  <a:pt x="5624166" y="4743316"/>
                  <a:pt x="4869239" y="3627294"/>
                  <a:pt x="3815300" y="3594499"/>
                </a:cubicBezTo>
                <a:cubicBezTo>
                  <a:pt x="2761361" y="3561704"/>
                  <a:pt x="884977" y="4165517"/>
                  <a:pt x="261873" y="3976464"/>
                </a:cubicBezTo>
                <a:cubicBezTo>
                  <a:pt x="-361231" y="3787411"/>
                  <a:pt x="325532" y="3495179"/>
                  <a:pt x="308170" y="2888443"/>
                </a:cubicBezTo>
                <a:cubicBezTo>
                  <a:pt x="290808" y="2281708"/>
                  <a:pt x="-37785" y="944716"/>
                  <a:pt x="1002650" y="5675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5884285" y="1764579"/>
            <a:ext cx="6307715" cy="4335132"/>
          </a:xfrm>
          <a:custGeom>
            <a:avLst/>
            <a:gdLst>
              <a:gd name="connsiteX0" fmla="*/ 0 w 6589853"/>
              <a:gd name="connsiteY0" fmla="*/ 0 h 3976079"/>
              <a:gd name="connsiteX1" fmla="*/ 6589853 w 6589853"/>
              <a:gd name="connsiteY1" fmla="*/ 0 h 3976079"/>
              <a:gd name="connsiteX2" fmla="*/ 6589853 w 6589853"/>
              <a:gd name="connsiteY2" fmla="*/ 3976079 h 3976079"/>
              <a:gd name="connsiteX3" fmla="*/ 0 w 6589853"/>
              <a:gd name="connsiteY3" fmla="*/ 3976079 h 3976079"/>
              <a:gd name="connsiteX4" fmla="*/ 0 w 6589853"/>
              <a:gd name="connsiteY4" fmla="*/ 0 h 3976079"/>
              <a:gd name="connsiteX0-1" fmla="*/ 173620 w 6589853"/>
              <a:gd name="connsiteY0-2" fmla="*/ 138896 h 3976079"/>
              <a:gd name="connsiteX1-3" fmla="*/ 6589853 w 6589853"/>
              <a:gd name="connsiteY1-4" fmla="*/ 0 h 3976079"/>
              <a:gd name="connsiteX2-5" fmla="*/ 6589853 w 6589853"/>
              <a:gd name="connsiteY2-6" fmla="*/ 3976079 h 3976079"/>
              <a:gd name="connsiteX3-7" fmla="*/ 0 w 6589853"/>
              <a:gd name="connsiteY3-8" fmla="*/ 3976079 h 3976079"/>
              <a:gd name="connsiteX4-9" fmla="*/ 173620 w 6589853"/>
              <a:gd name="connsiteY4-10" fmla="*/ 138896 h 3976079"/>
              <a:gd name="connsiteX0-11" fmla="*/ 173620 w 6589853"/>
              <a:gd name="connsiteY0-12" fmla="*/ 138896 h 3976079"/>
              <a:gd name="connsiteX1-13" fmla="*/ 6589853 w 6589853"/>
              <a:gd name="connsiteY1-14" fmla="*/ 0 h 3976079"/>
              <a:gd name="connsiteX2-15" fmla="*/ 6589853 w 6589853"/>
              <a:gd name="connsiteY2-16" fmla="*/ 3976079 h 3976079"/>
              <a:gd name="connsiteX3-17" fmla="*/ 0 w 6589853"/>
              <a:gd name="connsiteY3-18" fmla="*/ 3976079 h 3976079"/>
              <a:gd name="connsiteX4-19" fmla="*/ 173620 w 6589853"/>
              <a:gd name="connsiteY4-20" fmla="*/ 138896 h 3976079"/>
              <a:gd name="connsiteX0-21" fmla="*/ 173620 w 6589853"/>
              <a:gd name="connsiteY0-22" fmla="*/ 138896 h 3976079"/>
              <a:gd name="connsiteX1-23" fmla="*/ 6589853 w 6589853"/>
              <a:gd name="connsiteY1-24" fmla="*/ 0 h 3976079"/>
              <a:gd name="connsiteX2-25" fmla="*/ 6589853 w 6589853"/>
              <a:gd name="connsiteY2-26" fmla="*/ 3976079 h 3976079"/>
              <a:gd name="connsiteX3-27" fmla="*/ 0 w 6589853"/>
              <a:gd name="connsiteY3-28" fmla="*/ 3976079 h 3976079"/>
              <a:gd name="connsiteX4-29" fmla="*/ 173620 w 6589853"/>
              <a:gd name="connsiteY4-30" fmla="*/ 138896 h 3976079"/>
              <a:gd name="connsiteX0-31" fmla="*/ 0 w 6416233"/>
              <a:gd name="connsiteY0-32" fmla="*/ 138896 h 3976079"/>
              <a:gd name="connsiteX1-33" fmla="*/ 6416233 w 6416233"/>
              <a:gd name="connsiteY1-34" fmla="*/ 0 h 3976079"/>
              <a:gd name="connsiteX2-35" fmla="*/ 6416233 w 6416233"/>
              <a:gd name="connsiteY2-36" fmla="*/ 3976079 h 3976079"/>
              <a:gd name="connsiteX3-37" fmla="*/ 92598 w 6416233"/>
              <a:gd name="connsiteY3-38" fmla="*/ 3779309 h 3976079"/>
              <a:gd name="connsiteX4-39" fmla="*/ 0 w 6416233"/>
              <a:gd name="connsiteY4-40" fmla="*/ 138896 h 3976079"/>
              <a:gd name="connsiteX0-41" fmla="*/ 0 w 6416233"/>
              <a:gd name="connsiteY0-42" fmla="*/ 138896 h 3976079"/>
              <a:gd name="connsiteX1-43" fmla="*/ 6416233 w 6416233"/>
              <a:gd name="connsiteY1-44" fmla="*/ 0 h 3976079"/>
              <a:gd name="connsiteX2-45" fmla="*/ 6416233 w 6416233"/>
              <a:gd name="connsiteY2-46" fmla="*/ 3976079 h 3976079"/>
              <a:gd name="connsiteX3-47" fmla="*/ 92598 w 6416233"/>
              <a:gd name="connsiteY3-48" fmla="*/ 3779309 h 3976079"/>
              <a:gd name="connsiteX4-49" fmla="*/ 0 w 6416233"/>
              <a:gd name="connsiteY4-50" fmla="*/ 138896 h 3976079"/>
              <a:gd name="connsiteX0-51" fmla="*/ 0 w 6416233"/>
              <a:gd name="connsiteY0-52" fmla="*/ 138896 h 4140486"/>
              <a:gd name="connsiteX1-53" fmla="*/ 6416233 w 6416233"/>
              <a:gd name="connsiteY1-54" fmla="*/ 0 h 4140486"/>
              <a:gd name="connsiteX2-55" fmla="*/ 6416233 w 6416233"/>
              <a:gd name="connsiteY2-56" fmla="*/ 3976079 h 4140486"/>
              <a:gd name="connsiteX3-57" fmla="*/ 2314937 w 6416233"/>
              <a:gd name="connsiteY3-58" fmla="*/ 3420494 h 4140486"/>
              <a:gd name="connsiteX4-59" fmla="*/ 92598 w 6416233"/>
              <a:gd name="connsiteY4-60" fmla="*/ 3779309 h 4140486"/>
              <a:gd name="connsiteX5" fmla="*/ 0 w 6416233"/>
              <a:gd name="connsiteY5" fmla="*/ 138896 h 4140486"/>
              <a:gd name="connsiteX0-61" fmla="*/ 0 w 6416233"/>
              <a:gd name="connsiteY0-62" fmla="*/ 138896 h 4137977"/>
              <a:gd name="connsiteX1-63" fmla="*/ 6416233 w 6416233"/>
              <a:gd name="connsiteY1-64" fmla="*/ 0 h 4137977"/>
              <a:gd name="connsiteX2-65" fmla="*/ 6416233 w 6416233"/>
              <a:gd name="connsiteY2-66" fmla="*/ 3976079 h 4137977"/>
              <a:gd name="connsiteX3-67" fmla="*/ 3912243 w 6416233"/>
              <a:gd name="connsiteY3-68" fmla="*/ 3397344 h 4137977"/>
              <a:gd name="connsiteX4-69" fmla="*/ 92598 w 6416233"/>
              <a:gd name="connsiteY4-70" fmla="*/ 3779309 h 4137977"/>
              <a:gd name="connsiteX5-71" fmla="*/ 0 w 6416233"/>
              <a:gd name="connsiteY5-72" fmla="*/ 138896 h 4137977"/>
              <a:gd name="connsiteX0-73" fmla="*/ 0 w 6416233"/>
              <a:gd name="connsiteY0-74" fmla="*/ 138896 h 4137977"/>
              <a:gd name="connsiteX1-75" fmla="*/ 6416233 w 6416233"/>
              <a:gd name="connsiteY1-76" fmla="*/ 0 h 4137977"/>
              <a:gd name="connsiteX2-77" fmla="*/ 6416233 w 6416233"/>
              <a:gd name="connsiteY2-78" fmla="*/ 3976079 h 4137977"/>
              <a:gd name="connsiteX3-79" fmla="*/ 3912243 w 6416233"/>
              <a:gd name="connsiteY3-80" fmla="*/ 3397344 h 4137977"/>
              <a:gd name="connsiteX4-81" fmla="*/ 104173 w 6416233"/>
              <a:gd name="connsiteY4-82" fmla="*/ 3779309 h 4137977"/>
              <a:gd name="connsiteX5-83" fmla="*/ 0 w 6416233"/>
              <a:gd name="connsiteY5-84" fmla="*/ 138896 h 4137977"/>
              <a:gd name="connsiteX0-85" fmla="*/ 424631 w 6840864"/>
              <a:gd name="connsiteY0-86" fmla="*/ 138896 h 4137977"/>
              <a:gd name="connsiteX1-87" fmla="*/ 6840864 w 6840864"/>
              <a:gd name="connsiteY1-88" fmla="*/ 0 h 4137977"/>
              <a:gd name="connsiteX2-89" fmla="*/ 6840864 w 6840864"/>
              <a:gd name="connsiteY2-90" fmla="*/ 3976079 h 4137977"/>
              <a:gd name="connsiteX3-91" fmla="*/ 4336874 w 6840864"/>
              <a:gd name="connsiteY3-92" fmla="*/ 3397344 h 4137977"/>
              <a:gd name="connsiteX4-93" fmla="*/ 528804 w 6840864"/>
              <a:gd name="connsiteY4-94" fmla="*/ 3779309 h 4137977"/>
              <a:gd name="connsiteX5-95" fmla="*/ 598251 w 6840864"/>
              <a:gd name="connsiteY5-96" fmla="*/ 2263025 h 4137977"/>
              <a:gd name="connsiteX6" fmla="*/ 424631 w 6840864"/>
              <a:gd name="connsiteY6" fmla="*/ 138896 h 4137977"/>
              <a:gd name="connsiteX0-97" fmla="*/ 424631 w 6840864"/>
              <a:gd name="connsiteY0-98" fmla="*/ 377891 h 4376972"/>
              <a:gd name="connsiteX1-99" fmla="*/ 2311305 w 6840864"/>
              <a:gd name="connsiteY1-100" fmla="*/ 441727 h 4376972"/>
              <a:gd name="connsiteX2-101" fmla="*/ 6840864 w 6840864"/>
              <a:gd name="connsiteY2-102" fmla="*/ 238995 h 4376972"/>
              <a:gd name="connsiteX3-103" fmla="*/ 6840864 w 6840864"/>
              <a:gd name="connsiteY3-104" fmla="*/ 4215074 h 4376972"/>
              <a:gd name="connsiteX4-105" fmla="*/ 4336874 w 6840864"/>
              <a:gd name="connsiteY4-106" fmla="*/ 3636339 h 4376972"/>
              <a:gd name="connsiteX5-107" fmla="*/ 528804 w 6840864"/>
              <a:gd name="connsiteY5-108" fmla="*/ 4018304 h 4376972"/>
              <a:gd name="connsiteX6-109" fmla="*/ 598251 w 6840864"/>
              <a:gd name="connsiteY6-110" fmla="*/ 2502020 h 4376972"/>
              <a:gd name="connsiteX7" fmla="*/ 424631 w 6840864"/>
              <a:gd name="connsiteY7" fmla="*/ 377891 h 4376972"/>
              <a:gd name="connsiteX0-111" fmla="*/ 424631 w 6840864"/>
              <a:gd name="connsiteY0-112" fmla="*/ 354093 h 4353174"/>
              <a:gd name="connsiteX1-113" fmla="*/ 3781289 w 6840864"/>
              <a:gd name="connsiteY1-114" fmla="*/ 556826 h 4353174"/>
              <a:gd name="connsiteX2-115" fmla="*/ 6840864 w 6840864"/>
              <a:gd name="connsiteY2-116" fmla="*/ 215197 h 4353174"/>
              <a:gd name="connsiteX3-117" fmla="*/ 6840864 w 6840864"/>
              <a:gd name="connsiteY3-118" fmla="*/ 4191276 h 4353174"/>
              <a:gd name="connsiteX4-119" fmla="*/ 4336874 w 6840864"/>
              <a:gd name="connsiteY4-120" fmla="*/ 3612541 h 4353174"/>
              <a:gd name="connsiteX5-121" fmla="*/ 528804 w 6840864"/>
              <a:gd name="connsiteY5-122" fmla="*/ 3994506 h 4353174"/>
              <a:gd name="connsiteX6-123" fmla="*/ 598251 w 6840864"/>
              <a:gd name="connsiteY6-124" fmla="*/ 2478222 h 4353174"/>
              <a:gd name="connsiteX7-125" fmla="*/ 424631 w 6840864"/>
              <a:gd name="connsiteY7-126" fmla="*/ 354093 h 4353174"/>
              <a:gd name="connsiteX0-127" fmla="*/ 1124688 w 6568648"/>
              <a:gd name="connsiteY0-128" fmla="*/ 793931 h 4353174"/>
              <a:gd name="connsiteX1-129" fmla="*/ 3509073 w 6568648"/>
              <a:gd name="connsiteY1-130" fmla="*/ 556826 h 4353174"/>
              <a:gd name="connsiteX2-131" fmla="*/ 6568648 w 6568648"/>
              <a:gd name="connsiteY2-132" fmla="*/ 215197 h 4353174"/>
              <a:gd name="connsiteX3-133" fmla="*/ 6568648 w 6568648"/>
              <a:gd name="connsiteY3-134" fmla="*/ 4191276 h 4353174"/>
              <a:gd name="connsiteX4-135" fmla="*/ 4064658 w 6568648"/>
              <a:gd name="connsiteY4-136" fmla="*/ 3612541 h 4353174"/>
              <a:gd name="connsiteX5-137" fmla="*/ 256588 w 6568648"/>
              <a:gd name="connsiteY5-138" fmla="*/ 3994506 h 4353174"/>
              <a:gd name="connsiteX6-139" fmla="*/ 326035 w 6568648"/>
              <a:gd name="connsiteY6-140" fmla="*/ 2478222 h 4353174"/>
              <a:gd name="connsiteX7-141" fmla="*/ 1124688 w 6568648"/>
              <a:gd name="connsiteY7-142" fmla="*/ 793931 h 4353174"/>
              <a:gd name="connsiteX0-143" fmla="*/ 935661 w 6379621"/>
              <a:gd name="connsiteY0-144" fmla="*/ 793931 h 4353174"/>
              <a:gd name="connsiteX1-145" fmla="*/ 3320046 w 6379621"/>
              <a:gd name="connsiteY1-146" fmla="*/ 556826 h 4353174"/>
              <a:gd name="connsiteX2-147" fmla="*/ 6379621 w 6379621"/>
              <a:gd name="connsiteY2-148" fmla="*/ 215197 h 4353174"/>
              <a:gd name="connsiteX3-149" fmla="*/ 6379621 w 6379621"/>
              <a:gd name="connsiteY3-150" fmla="*/ 4191276 h 4353174"/>
              <a:gd name="connsiteX4-151" fmla="*/ 3875631 w 6379621"/>
              <a:gd name="connsiteY4-152" fmla="*/ 3612541 h 4353174"/>
              <a:gd name="connsiteX5-153" fmla="*/ 333779 w 6379621"/>
              <a:gd name="connsiteY5-154" fmla="*/ 3994506 h 4353174"/>
              <a:gd name="connsiteX6-155" fmla="*/ 137008 w 6379621"/>
              <a:gd name="connsiteY6-156" fmla="*/ 2478222 h 4353174"/>
              <a:gd name="connsiteX7-157" fmla="*/ 935661 w 6379621"/>
              <a:gd name="connsiteY7-158" fmla="*/ 793931 h 4353174"/>
              <a:gd name="connsiteX0-159" fmla="*/ 935661 w 6379621"/>
              <a:gd name="connsiteY0-160" fmla="*/ 793931 h 4353174"/>
              <a:gd name="connsiteX1-161" fmla="*/ 3320046 w 6379621"/>
              <a:gd name="connsiteY1-162" fmla="*/ 556826 h 4353174"/>
              <a:gd name="connsiteX2-163" fmla="*/ 6379621 w 6379621"/>
              <a:gd name="connsiteY2-164" fmla="*/ 215197 h 4353174"/>
              <a:gd name="connsiteX3-165" fmla="*/ 6379621 w 6379621"/>
              <a:gd name="connsiteY3-166" fmla="*/ 4191276 h 4353174"/>
              <a:gd name="connsiteX4-167" fmla="*/ 3887206 w 6379621"/>
              <a:gd name="connsiteY4-168" fmla="*/ 3612541 h 4353174"/>
              <a:gd name="connsiteX5-169" fmla="*/ 333779 w 6379621"/>
              <a:gd name="connsiteY5-170" fmla="*/ 3994506 h 4353174"/>
              <a:gd name="connsiteX6-171" fmla="*/ 137008 w 6379621"/>
              <a:gd name="connsiteY6-172" fmla="*/ 2478222 h 4353174"/>
              <a:gd name="connsiteX7-173" fmla="*/ 935661 w 6379621"/>
              <a:gd name="connsiteY7-174" fmla="*/ 793931 h 4353174"/>
              <a:gd name="connsiteX0-175" fmla="*/ 727316 w 6379621"/>
              <a:gd name="connsiteY0-176" fmla="*/ 73387 h 4477582"/>
              <a:gd name="connsiteX1-177" fmla="*/ 3320046 w 6379621"/>
              <a:gd name="connsiteY1-178" fmla="*/ 681234 h 4477582"/>
              <a:gd name="connsiteX2-179" fmla="*/ 6379621 w 6379621"/>
              <a:gd name="connsiteY2-180" fmla="*/ 339605 h 4477582"/>
              <a:gd name="connsiteX3-181" fmla="*/ 6379621 w 6379621"/>
              <a:gd name="connsiteY3-182" fmla="*/ 4315684 h 4477582"/>
              <a:gd name="connsiteX4-183" fmla="*/ 3887206 w 6379621"/>
              <a:gd name="connsiteY4-184" fmla="*/ 3736949 h 4477582"/>
              <a:gd name="connsiteX5-185" fmla="*/ 333779 w 6379621"/>
              <a:gd name="connsiteY5-186" fmla="*/ 4118914 h 4477582"/>
              <a:gd name="connsiteX6-187" fmla="*/ 137008 w 6379621"/>
              <a:gd name="connsiteY6-188" fmla="*/ 2602630 h 4477582"/>
              <a:gd name="connsiteX7-189" fmla="*/ 727316 w 6379621"/>
              <a:gd name="connsiteY7-190" fmla="*/ 73387 h 4477582"/>
              <a:gd name="connsiteX0-191" fmla="*/ 541821 w 6194126"/>
              <a:gd name="connsiteY0-192" fmla="*/ 73387 h 4477582"/>
              <a:gd name="connsiteX1-193" fmla="*/ 3134551 w 6194126"/>
              <a:gd name="connsiteY1-194" fmla="*/ 681234 h 4477582"/>
              <a:gd name="connsiteX2-195" fmla="*/ 6194126 w 6194126"/>
              <a:gd name="connsiteY2-196" fmla="*/ 339605 h 4477582"/>
              <a:gd name="connsiteX3-197" fmla="*/ 6194126 w 6194126"/>
              <a:gd name="connsiteY3-198" fmla="*/ 4315684 h 4477582"/>
              <a:gd name="connsiteX4-199" fmla="*/ 3701711 w 6194126"/>
              <a:gd name="connsiteY4-200" fmla="*/ 3736949 h 4477582"/>
              <a:gd name="connsiteX5-201" fmla="*/ 148284 w 6194126"/>
              <a:gd name="connsiteY5-202" fmla="*/ 4118914 h 4477582"/>
              <a:gd name="connsiteX6-203" fmla="*/ 1051108 w 6194126"/>
              <a:gd name="connsiteY6-204" fmla="*/ 2452159 h 4477582"/>
              <a:gd name="connsiteX7-205" fmla="*/ 541821 w 6194126"/>
              <a:gd name="connsiteY7-206" fmla="*/ 73387 h 4477582"/>
              <a:gd name="connsiteX0-207" fmla="*/ 655410 w 6307715"/>
              <a:gd name="connsiteY0-208" fmla="*/ 73387 h 4477582"/>
              <a:gd name="connsiteX1-209" fmla="*/ 3248140 w 6307715"/>
              <a:gd name="connsiteY1-210" fmla="*/ 681234 h 4477582"/>
              <a:gd name="connsiteX2-211" fmla="*/ 6307715 w 6307715"/>
              <a:gd name="connsiteY2-212" fmla="*/ 339605 h 4477582"/>
              <a:gd name="connsiteX3-213" fmla="*/ 6307715 w 6307715"/>
              <a:gd name="connsiteY3-214" fmla="*/ 4315684 h 4477582"/>
              <a:gd name="connsiteX4-215" fmla="*/ 3815300 w 6307715"/>
              <a:gd name="connsiteY4-216" fmla="*/ 3736949 h 4477582"/>
              <a:gd name="connsiteX5-217" fmla="*/ 261873 w 6307715"/>
              <a:gd name="connsiteY5-218" fmla="*/ 4118914 h 4477582"/>
              <a:gd name="connsiteX6-219" fmla="*/ 308170 w 6307715"/>
              <a:gd name="connsiteY6-220" fmla="*/ 3030893 h 4477582"/>
              <a:gd name="connsiteX7-221" fmla="*/ 655410 w 6307715"/>
              <a:gd name="connsiteY7-222" fmla="*/ 73387 h 4477582"/>
              <a:gd name="connsiteX0-223" fmla="*/ 1002650 w 6307715"/>
              <a:gd name="connsiteY0-224" fmla="*/ 585587 h 4353174"/>
              <a:gd name="connsiteX1-225" fmla="*/ 3248140 w 6307715"/>
              <a:gd name="connsiteY1-226" fmla="*/ 556826 h 4353174"/>
              <a:gd name="connsiteX2-227" fmla="*/ 6307715 w 6307715"/>
              <a:gd name="connsiteY2-228" fmla="*/ 215197 h 4353174"/>
              <a:gd name="connsiteX3-229" fmla="*/ 6307715 w 6307715"/>
              <a:gd name="connsiteY3-230" fmla="*/ 4191276 h 4353174"/>
              <a:gd name="connsiteX4-231" fmla="*/ 3815300 w 6307715"/>
              <a:gd name="connsiteY4-232" fmla="*/ 3612541 h 4353174"/>
              <a:gd name="connsiteX5-233" fmla="*/ 261873 w 6307715"/>
              <a:gd name="connsiteY5-234" fmla="*/ 3994506 h 4353174"/>
              <a:gd name="connsiteX6-235" fmla="*/ 308170 w 6307715"/>
              <a:gd name="connsiteY6-236" fmla="*/ 2906485 h 4353174"/>
              <a:gd name="connsiteX7-237" fmla="*/ 1002650 w 6307715"/>
              <a:gd name="connsiteY7-238" fmla="*/ 585587 h 4353174"/>
              <a:gd name="connsiteX0-239" fmla="*/ 1002650 w 6307715"/>
              <a:gd name="connsiteY0-240" fmla="*/ 567545 h 4335132"/>
              <a:gd name="connsiteX1-241" fmla="*/ 2704129 w 6307715"/>
              <a:gd name="connsiteY1-242" fmla="*/ 666105 h 4335132"/>
              <a:gd name="connsiteX2-243" fmla="*/ 6307715 w 6307715"/>
              <a:gd name="connsiteY2-244" fmla="*/ 197155 h 4335132"/>
              <a:gd name="connsiteX3-245" fmla="*/ 6307715 w 6307715"/>
              <a:gd name="connsiteY3-246" fmla="*/ 4173234 h 4335132"/>
              <a:gd name="connsiteX4-247" fmla="*/ 3815300 w 6307715"/>
              <a:gd name="connsiteY4-248" fmla="*/ 3594499 h 4335132"/>
              <a:gd name="connsiteX5-249" fmla="*/ 261873 w 6307715"/>
              <a:gd name="connsiteY5-250" fmla="*/ 3976464 h 4335132"/>
              <a:gd name="connsiteX6-251" fmla="*/ 308170 w 6307715"/>
              <a:gd name="connsiteY6-252" fmla="*/ 2888443 h 4335132"/>
              <a:gd name="connsiteX7-253" fmla="*/ 1002650 w 6307715"/>
              <a:gd name="connsiteY7-254" fmla="*/ 567545 h 43351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 ang="0">
                <a:pos x="connsiteX6-109" y="connsiteY6-110"/>
              </a:cxn>
              <a:cxn ang="0">
                <a:pos x="connsiteX7-125" y="connsiteY7-126"/>
              </a:cxn>
            </a:cxnLst>
            <a:rect l="l" t="t" r="r" b="b"/>
            <a:pathLst>
              <a:path w="6307715" h="4335132">
                <a:moveTo>
                  <a:pt x="1002650" y="567545"/>
                </a:moveTo>
                <a:cubicBezTo>
                  <a:pt x="1288159" y="224163"/>
                  <a:pt x="1634757" y="689254"/>
                  <a:pt x="2704129" y="666105"/>
                </a:cubicBezTo>
                <a:cubicBezTo>
                  <a:pt x="3773501" y="642956"/>
                  <a:pt x="5552789" y="-431736"/>
                  <a:pt x="6307715" y="197155"/>
                </a:cubicBezTo>
                <a:lnTo>
                  <a:pt x="6307715" y="4173234"/>
                </a:lnTo>
                <a:cubicBezTo>
                  <a:pt x="5624166" y="4743316"/>
                  <a:pt x="4869239" y="3627294"/>
                  <a:pt x="3815300" y="3594499"/>
                </a:cubicBezTo>
                <a:cubicBezTo>
                  <a:pt x="2761361" y="3561704"/>
                  <a:pt x="884977" y="4165517"/>
                  <a:pt x="261873" y="3976464"/>
                </a:cubicBezTo>
                <a:cubicBezTo>
                  <a:pt x="-361231" y="3787411"/>
                  <a:pt x="325532" y="3495179"/>
                  <a:pt x="308170" y="2888443"/>
                </a:cubicBezTo>
                <a:cubicBezTo>
                  <a:pt x="290808" y="2281708"/>
                  <a:pt x="-37785" y="944716"/>
                  <a:pt x="1002650" y="567545"/>
                </a:cubicBezTo>
                <a:close/>
              </a:path>
            </a:pathLst>
          </a:custGeom>
          <a:blipFill>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PA-1022106"/>
          <p:cNvSpPr/>
          <p:nvPr>
            <p:custDataLst>
              <p:tags r:id="rId1"/>
            </p:custDataLst>
          </p:nvPr>
        </p:nvSpPr>
        <p:spPr>
          <a:xfrm>
            <a:off x="856988" y="2229114"/>
            <a:ext cx="4633084" cy="3406061"/>
          </a:xfrm>
          <a:prstGeom prst="rect">
            <a:avLst/>
          </a:prstGeom>
        </p:spPr>
        <p:txBody>
          <a:bodyPr wrap="square">
            <a:spAutoFit/>
          </a:bodyPr>
          <a:lstStyle/>
          <a:p>
            <a:pPr algn="just">
              <a:lnSpc>
                <a:spcPct val="130000"/>
              </a:lnSpc>
            </a:pPr>
            <a:r>
              <a:rPr lang="zh-CN" altLang="en-US" sz="2400" dirty="0">
                <a:latin typeface="方正细金陵简体" panose="02000000000000000000" pitchFamily="2" charset="-122"/>
                <a:ea typeface="方正细金陵简体" panose="02000000000000000000" pitchFamily="2" charset="-122"/>
                <a:cs typeface="+mn-ea"/>
                <a:sym typeface="+mn-lt"/>
              </a:rPr>
              <a:t>中国共产党治国济世，胸怀天下，自成立之日起就将解放全人类作为党的终极追求，在世界各国联系越来越紧密，全球性合作程度越来越深的今天，中国自身前途命运与世界各国人民的前途命运也越来越紧密相关。</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10228"/>
          <p:cNvSpPr txBox="1"/>
          <p:nvPr>
            <p:custDataLst>
              <p:tags r:id="rId1"/>
            </p:custDataLst>
          </p:nvPr>
        </p:nvSpPr>
        <p:spPr>
          <a:xfrm>
            <a:off x="1218342" y="452655"/>
            <a:ext cx="5843244" cy="461665"/>
          </a:xfrm>
          <a:prstGeom prst="rect">
            <a:avLst/>
          </a:prstGeom>
          <a:noFill/>
        </p:spPr>
        <p:txBody>
          <a:bodyPr wrap="square" rtlCol="0">
            <a:spAutoFit/>
          </a:bodyPr>
          <a:lstStyle/>
          <a:p>
            <a:r>
              <a:rPr lang="zh-CN" altLang="en-US" sz="2400" dirty="0">
                <a:solidFill>
                  <a:srgbClr val="CB221D"/>
                </a:solidFill>
                <a:cs typeface="+mn-ea"/>
                <a:sym typeface="+mn-lt"/>
              </a:rPr>
              <a:t>前言导读</a:t>
            </a:r>
          </a:p>
        </p:txBody>
      </p:sp>
      <p:pic>
        <p:nvPicPr>
          <p:cNvPr id="9" name="图片 8"/>
          <p:cNvPicPr>
            <a:picLocks noChangeAspect="1"/>
          </p:cNvPicPr>
          <p:nvPr/>
        </p:nvPicPr>
        <p:blipFill rotWithShape="1">
          <a:blip r:embed="rId5" cstate="email"/>
          <a:srcRect t="14243"/>
          <a:stretch/>
        </p:blipFill>
        <p:spPr>
          <a:xfrm>
            <a:off x="-1739845" y="1495419"/>
            <a:ext cx="9682868" cy="4909926"/>
          </a:xfrm>
          <a:prstGeom prst="rect">
            <a:avLst/>
          </a:prstGeom>
        </p:spPr>
      </p:pic>
      <p:sp>
        <p:nvSpPr>
          <p:cNvPr id="11" name="PA-102212"/>
          <p:cNvSpPr/>
          <p:nvPr>
            <p:custDataLst>
              <p:tags r:id="rId2"/>
            </p:custDataLst>
          </p:nvPr>
        </p:nvSpPr>
        <p:spPr>
          <a:xfrm>
            <a:off x="121696" y="3950382"/>
            <a:ext cx="7500481" cy="646331"/>
          </a:xfrm>
          <a:prstGeom prst="rect">
            <a:avLst/>
          </a:prstGeom>
        </p:spPr>
        <p:txBody>
          <a:bodyPr wrap="square">
            <a:spAutoFit/>
          </a:bodyPr>
          <a:lstStyle/>
          <a:p>
            <a:pPr algn="ctr"/>
            <a:r>
              <a:rPr lang="zh-CN" altLang="en-US" sz="3600" b="1" dirty="0">
                <a:solidFill>
                  <a:schemeClr val="bg1"/>
                </a:solidFill>
                <a:effectLst>
                  <a:outerShdw blurRad="38100" dist="38100" dir="2700000" algn="tl">
                    <a:srgbClr val="000000">
                      <a:alpha val="43137"/>
                    </a:srgbClr>
                  </a:outerShdw>
                </a:effectLst>
                <a:latin typeface="方正细金陵简体" panose="02000000000000000000" pitchFamily="2" charset="-122"/>
                <a:ea typeface="方正细金陵简体" panose="02000000000000000000" pitchFamily="2" charset="-122"/>
                <a:cs typeface="+mn-ea"/>
                <a:sym typeface="+mn-lt"/>
              </a:rPr>
              <a:t>坚持胸怀天下</a:t>
            </a:r>
            <a:r>
              <a:rPr lang="en-US" altLang="zh-CN" sz="3600" b="1" dirty="0">
                <a:solidFill>
                  <a:schemeClr val="bg1"/>
                </a:solidFill>
                <a:effectLst>
                  <a:outerShdw blurRad="38100" dist="38100" dir="2700000" algn="tl">
                    <a:srgbClr val="000000">
                      <a:alpha val="43137"/>
                    </a:srgbClr>
                  </a:outerShdw>
                </a:effectLst>
                <a:latin typeface="方正细金陵简体" panose="02000000000000000000" pitchFamily="2" charset="-122"/>
                <a:ea typeface="方正细金陵简体" panose="02000000000000000000" pitchFamily="2" charset="-122"/>
                <a:cs typeface="+mn-ea"/>
                <a:sym typeface="+mn-lt"/>
              </a:rPr>
              <a:t>·</a:t>
            </a:r>
            <a:r>
              <a:rPr lang="zh-CN" altLang="en-US" sz="3600" b="1" dirty="0">
                <a:solidFill>
                  <a:schemeClr val="bg1"/>
                </a:solidFill>
                <a:effectLst>
                  <a:outerShdw blurRad="38100" dist="38100" dir="2700000" algn="tl">
                    <a:srgbClr val="000000">
                      <a:alpha val="43137"/>
                    </a:srgbClr>
                  </a:outerShdw>
                </a:effectLst>
                <a:latin typeface="方正细金陵简体" panose="02000000000000000000" pitchFamily="2" charset="-122"/>
                <a:ea typeface="方正细金陵简体" panose="02000000000000000000" pitchFamily="2" charset="-122"/>
                <a:cs typeface="+mn-ea"/>
                <a:sym typeface="+mn-lt"/>
              </a:rPr>
              <a:t>彰显世界担当</a:t>
            </a:r>
          </a:p>
        </p:txBody>
      </p:sp>
      <p:sp>
        <p:nvSpPr>
          <p:cNvPr id="16" name="矩形 15"/>
          <p:cNvSpPr/>
          <p:nvPr/>
        </p:nvSpPr>
        <p:spPr>
          <a:xfrm>
            <a:off x="8463289" y="1270538"/>
            <a:ext cx="3383280" cy="5463419"/>
          </a:xfrm>
          <a:prstGeom prst="rect">
            <a:avLst/>
          </a:prstGeom>
        </p:spPr>
        <p:txBody>
          <a:bodyPr wrap="square">
            <a:spAutoFit/>
          </a:bodyPr>
          <a:lstStyle/>
          <a:p>
            <a:pPr indent="457200" algn="just">
              <a:lnSpc>
                <a:spcPct val="130000"/>
              </a:lnSpc>
            </a:pPr>
            <a:r>
              <a:rPr lang="zh-CN" altLang="en-US" b="0" i="0" dirty="0">
                <a:solidFill>
                  <a:srgbClr val="222222"/>
                </a:solidFill>
                <a:effectLst/>
                <a:latin typeface="Microsoft YaHei" panose="020B0503020204020204" pitchFamily="34" charset="-122"/>
                <a:ea typeface="Microsoft YaHei" panose="020B0503020204020204" pitchFamily="34" charset="-122"/>
              </a:rPr>
              <a:t>党的十九届六中全会通过了</a:t>
            </a:r>
            <a:r>
              <a:rPr lang="en-US" altLang="zh-CN" b="0" i="0" dirty="0">
                <a:solidFill>
                  <a:srgbClr val="222222"/>
                </a:solidFill>
                <a:effectLst/>
                <a:latin typeface="Microsoft YaHei" panose="020B0503020204020204" pitchFamily="34" charset="-122"/>
                <a:ea typeface="Microsoft YaHei" panose="020B0503020204020204" pitchFamily="34" charset="-122"/>
              </a:rPr>
              <a:t>《</a:t>
            </a:r>
            <a:r>
              <a:rPr lang="zh-CN" altLang="en-US" b="0" i="0" dirty="0">
                <a:solidFill>
                  <a:srgbClr val="222222"/>
                </a:solidFill>
                <a:effectLst/>
                <a:latin typeface="Microsoft YaHei" panose="020B0503020204020204" pitchFamily="34" charset="-122"/>
                <a:ea typeface="Microsoft YaHei" panose="020B0503020204020204" pitchFamily="34" charset="-122"/>
              </a:rPr>
              <a:t>中共中央关于党的百年奋斗重大成就和历史经验的决议</a:t>
            </a:r>
            <a:r>
              <a:rPr lang="en-US" altLang="zh-CN" b="0" i="0" dirty="0">
                <a:solidFill>
                  <a:srgbClr val="222222"/>
                </a:solidFill>
                <a:effectLst/>
                <a:latin typeface="Microsoft YaHei" panose="020B0503020204020204" pitchFamily="34" charset="-122"/>
                <a:ea typeface="Microsoft YaHei" panose="020B0503020204020204" pitchFamily="34" charset="-122"/>
              </a:rPr>
              <a:t>》</a:t>
            </a:r>
            <a:r>
              <a:rPr lang="zh-CN" altLang="en-US" b="0" i="0" dirty="0">
                <a:solidFill>
                  <a:srgbClr val="222222"/>
                </a:solidFill>
                <a:effectLst/>
                <a:latin typeface="Microsoft YaHei" panose="020B0503020204020204" pitchFamily="34" charset="-122"/>
                <a:ea typeface="Microsoft YaHei" panose="020B0503020204020204" pitchFamily="34" charset="-122"/>
              </a:rPr>
              <a:t>，系统总结了中国共产党百年奋斗的十条宝贵历史经验，概括为“十个坚持”。其中，“坚持胸怀天下”这一提法是第一次总结为历史经验出现在中国共产党的文件中。坚持胸怀天下，是以开放的姿态、合作的诚意、共赢的目标，推动中国和世界共同繁荣发展，是马克思主义经典重要论述同中华优秀传统文化相结合在中国共产党人身上的典型体现，彰显出中国共产党的世界担当。</a:t>
            </a:r>
            <a:endParaRPr lang="zh-CN" altLang="en-US" dirty="0">
              <a:cs typeface="+mn-ea"/>
              <a:sym typeface="+mn-lt"/>
            </a:endParaRPr>
          </a:p>
        </p:txBody>
      </p:sp>
      <p:sp>
        <p:nvSpPr>
          <p:cNvPr id="2" name="矩形 1">
            <a:extLst>
              <a:ext uri="{FF2B5EF4-FFF2-40B4-BE49-F238E27FC236}">
                <a16:creationId xmlns:a16="http://schemas.microsoft.com/office/drawing/2014/main" id="{A4D5EB00-8128-5D7B-5BA9-3B9114C9E1F5}"/>
              </a:ext>
            </a:extLst>
          </p:cNvPr>
          <p:cNvSpPr/>
          <p:nvPr/>
        </p:nvSpPr>
        <p:spPr>
          <a:xfrm>
            <a:off x="0" y="1270539"/>
            <a:ext cx="627961" cy="5587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102276"/>
          <p:cNvSpPr/>
          <p:nvPr>
            <p:custDataLst>
              <p:tags r:id="rId1"/>
            </p:custDataLst>
          </p:nvPr>
        </p:nvSpPr>
        <p:spPr>
          <a:xfrm>
            <a:off x="1511993" y="1983036"/>
            <a:ext cx="9168013" cy="42304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265">
              <a:solidFill>
                <a:prstClr val="white"/>
              </a:solidFill>
              <a:cs typeface="+mn-ea"/>
              <a:sym typeface="+mn-lt"/>
            </a:endParaRPr>
          </a:p>
        </p:txBody>
      </p:sp>
      <p:sp>
        <p:nvSpPr>
          <p:cNvPr id="23" name="PA-102277"/>
          <p:cNvSpPr txBox="1"/>
          <p:nvPr>
            <p:custDataLst>
              <p:tags r:id="rId2"/>
            </p:custDataLst>
          </p:nvPr>
        </p:nvSpPr>
        <p:spPr>
          <a:xfrm>
            <a:off x="3745341" y="998789"/>
            <a:ext cx="7275367" cy="824841"/>
          </a:xfrm>
          <a:prstGeom prst="rect">
            <a:avLst/>
          </a:prstGeom>
          <a:noFill/>
        </p:spPr>
        <p:txBody>
          <a:bodyPr wrap="square" rtlCol="0">
            <a:spAutoFit/>
          </a:bodyPr>
          <a:lstStyle/>
          <a:p>
            <a:pPr defTabSz="914400">
              <a:lnSpc>
                <a:spcPct val="150000"/>
              </a:lnSpc>
            </a:pPr>
            <a:r>
              <a:rPr lang="zh-CN" altLang="en-US" sz="3600" b="1" dirty="0">
                <a:solidFill>
                  <a:srgbClr val="C00000"/>
                </a:solidFill>
                <a:latin typeface="方正细金陵简体" panose="02000000000000000000" pitchFamily="2" charset="-122"/>
                <a:ea typeface="方正细金陵简体" panose="02000000000000000000" pitchFamily="2" charset="-122"/>
                <a:cs typeface="+mn-ea"/>
                <a:sym typeface="+mn-lt"/>
              </a:rPr>
              <a:t>胸怀天下的价值概括</a:t>
            </a:r>
          </a:p>
        </p:txBody>
      </p:sp>
      <p:sp>
        <p:nvSpPr>
          <p:cNvPr id="24" name="PA-102278"/>
          <p:cNvSpPr txBox="1"/>
          <p:nvPr>
            <p:custDataLst>
              <p:tags r:id="rId3"/>
            </p:custDataLst>
          </p:nvPr>
        </p:nvSpPr>
        <p:spPr>
          <a:xfrm>
            <a:off x="2060544" y="2145944"/>
            <a:ext cx="8361412" cy="3904659"/>
          </a:xfrm>
          <a:prstGeom prst="rect">
            <a:avLst/>
          </a:prstGeom>
          <a:noFill/>
        </p:spPr>
        <p:txBody>
          <a:bodyPr wrap="square" rtlCol="0">
            <a:spAutoFit/>
          </a:bodyPr>
          <a:lstStyle>
            <a:defPPr>
              <a:defRPr lang="zh-CN"/>
            </a:defPPr>
            <a:lvl1pPr defTabSz="914400">
              <a:lnSpc>
                <a:spcPct val="150000"/>
              </a:lnSpc>
              <a:defRPr sz="2000">
                <a:latin typeface="思源黑体 CN Normal" panose="020B0400000000000000" pitchFamily="34" charset="-122"/>
                <a:ea typeface="思源黑体 CN Normal" panose="020B0400000000000000" pitchFamily="34" charset="-122"/>
              </a:defRPr>
            </a:lvl1pPr>
          </a:lstStyle>
          <a:p>
            <a:r>
              <a:rPr lang="zh-CN" altLang="zh-CN" sz="2400" dirty="0">
                <a:latin typeface="方正细金陵简体" panose="02000000000000000000" pitchFamily="2" charset="-122"/>
                <a:ea typeface="方正细金陵简体" panose="02000000000000000000" pitchFamily="2" charset="-122"/>
              </a:rPr>
              <a:t>胸怀天下，以一种着眼全球未来的宽广世界观，彰显了中国作为大国心系苍生、博施济众的眼界、高度和胸襟。秉承着“坚持各国相互尊重、平等相待，坚持合作共赢、共同发展，坚持实现共同、综合、合作、可持续的安全，坚持不同文明兼容并蓄、交流互鉴”的价值理念，中国在自身发展的过程中，也积极推动在国际经济、政治、文化等多方面进行国际对话与合作。</a:t>
            </a:r>
          </a:p>
        </p:txBody>
      </p:sp>
    </p:spTree>
    <p:extLst>
      <p:ext uri="{BB962C8B-B14F-4D97-AF65-F5344CB8AC3E}">
        <p14:creationId xmlns:p14="http://schemas.microsoft.com/office/powerpoint/2010/main" val="20667444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500"/>
                                        <p:tgtEl>
                                          <p:spTgt spid="23"/>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1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PA-102280"/>
          <p:cNvGrpSpPr/>
          <p:nvPr>
            <p:custDataLst>
              <p:tags r:id="rId1"/>
            </p:custDataLst>
          </p:nvPr>
        </p:nvGrpSpPr>
        <p:grpSpPr>
          <a:xfrm>
            <a:off x="901640" y="1991264"/>
            <a:ext cx="6555770" cy="168577"/>
            <a:chOff x="665978" y="1491630"/>
            <a:chExt cx="7704856" cy="255096"/>
          </a:xfrm>
          <a:solidFill>
            <a:srgbClr val="C00000"/>
          </a:solidFill>
        </p:grpSpPr>
        <p:grpSp>
          <p:nvGrpSpPr>
            <p:cNvPr id="14" name="组合 13"/>
            <p:cNvGrpSpPr/>
            <p:nvPr/>
          </p:nvGrpSpPr>
          <p:grpSpPr>
            <a:xfrm>
              <a:off x="4118171" y="1491630"/>
              <a:ext cx="887762" cy="255096"/>
              <a:chOff x="3965502" y="1879809"/>
              <a:chExt cx="1193100" cy="342834"/>
            </a:xfrm>
            <a:grpFill/>
          </p:grpSpPr>
          <p:sp>
            <p:nvSpPr>
              <p:cNvPr id="18" name="PA-dark-star-shape_15445"/>
              <p:cNvSpPr>
                <a:spLocks noChangeAspect="1"/>
              </p:cNvSpPr>
              <p:nvPr>
                <p:custDataLst>
                  <p:tags r:id="rId9"/>
                </p:custDataLst>
              </p:nvPr>
            </p:nvSpPr>
            <p:spPr bwMode="auto">
              <a:xfrm>
                <a:off x="4391609" y="1879809"/>
                <a:ext cx="360781" cy="34283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19" name="PA-dark-star-shape_15445"/>
              <p:cNvSpPr>
                <a:spLocks noChangeAspect="1"/>
              </p:cNvSpPr>
              <p:nvPr>
                <p:custDataLst>
                  <p:tags r:id="rId10"/>
                </p:custDataLst>
              </p:nvPr>
            </p:nvSpPr>
            <p:spPr bwMode="auto">
              <a:xfrm>
                <a:off x="4771621"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0" name="PA-dark-star-shape_15445"/>
              <p:cNvSpPr>
                <a:spLocks noChangeAspect="1"/>
              </p:cNvSpPr>
              <p:nvPr>
                <p:custDataLst>
                  <p:tags r:id="rId11"/>
                </p:custDataLst>
              </p:nvPr>
            </p:nvSpPr>
            <p:spPr bwMode="auto">
              <a:xfrm>
                <a:off x="4161559"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1" name="PA-dark-star-shape_15445"/>
              <p:cNvSpPr>
                <a:spLocks noChangeAspect="1"/>
              </p:cNvSpPr>
              <p:nvPr>
                <p:custDataLst>
                  <p:tags r:id="rId12"/>
                </p:custDataLst>
              </p:nvPr>
            </p:nvSpPr>
            <p:spPr bwMode="auto">
              <a:xfrm>
                <a:off x="396550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2" name="PA-dark-star-shape_15445"/>
              <p:cNvSpPr>
                <a:spLocks noChangeAspect="1"/>
              </p:cNvSpPr>
              <p:nvPr>
                <p:custDataLst>
                  <p:tags r:id="rId13"/>
                </p:custDataLst>
              </p:nvPr>
            </p:nvSpPr>
            <p:spPr bwMode="auto">
              <a:xfrm>
                <a:off x="503791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grpSp>
        <p:grpSp>
          <p:nvGrpSpPr>
            <p:cNvPr id="15" name="组合 14"/>
            <p:cNvGrpSpPr/>
            <p:nvPr/>
          </p:nvGrpSpPr>
          <p:grpSpPr>
            <a:xfrm>
              <a:off x="665978" y="1619178"/>
              <a:ext cx="7704856" cy="0"/>
              <a:chOff x="665978" y="2082167"/>
              <a:chExt cx="7704856" cy="0"/>
            </a:xfrm>
            <a:grpFill/>
          </p:grpSpPr>
          <p:cxnSp>
            <p:nvCxnSpPr>
              <p:cNvPr id="16" name="PA-直接连接符 7"/>
              <p:cNvCxnSpPr/>
              <p:nvPr>
                <p:custDataLst>
                  <p:tags r:id="rId7"/>
                </p:custDataLst>
              </p:nvPr>
            </p:nvCxnSpPr>
            <p:spPr>
              <a:xfrm>
                <a:off x="5148064" y="2082167"/>
                <a:ext cx="3222770" cy="0"/>
              </a:xfrm>
              <a:prstGeom prst="line">
                <a:avLst/>
              </a:prstGeom>
              <a:grpFill/>
              <a:ln w="15875" cap="flat" cmpd="sng" algn="ctr">
                <a:solidFill>
                  <a:srgbClr val="C00000"/>
                </a:solidFill>
                <a:prstDash val="solid"/>
                <a:miter lim="800000"/>
              </a:ln>
              <a:effectLst/>
            </p:spPr>
          </p:cxnSp>
          <p:cxnSp>
            <p:nvCxnSpPr>
              <p:cNvPr id="17" name="PA-直接连接符 8"/>
              <p:cNvCxnSpPr/>
              <p:nvPr>
                <p:custDataLst>
                  <p:tags r:id="rId8"/>
                </p:custDataLst>
              </p:nvPr>
            </p:nvCxnSpPr>
            <p:spPr>
              <a:xfrm>
                <a:off x="665978" y="2082167"/>
                <a:ext cx="3329958" cy="0"/>
              </a:xfrm>
              <a:prstGeom prst="line">
                <a:avLst/>
              </a:prstGeom>
              <a:grpFill/>
              <a:ln w="15875" cap="flat" cmpd="sng" algn="ctr">
                <a:solidFill>
                  <a:srgbClr val="C00000"/>
                </a:solidFill>
                <a:prstDash val="solid"/>
                <a:miter lim="800000"/>
              </a:ln>
              <a:effectLst/>
            </p:spPr>
          </p:cxnSp>
        </p:grpSp>
      </p:grpSp>
      <p:cxnSp>
        <p:nvCxnSpPr>
          <p:cNvPr id="24" name="PA-102282"/>
          <p:cNvCxnSpPr/>
          <p:nvPr>
            <p:custDataLst>
              <p:tags r:id="rId2"/>
            </p:custDataLst>
          </p:nvPr>
        </p:nvCxnSpPr>
        <p:spPr>
          <a:xfrm>
            <a:off x="1016877" y="2245614"/>
            <a:ext cx="0" cy="2864378"/>
          </a:xfrm>
          <a:prstGeom prst="straightConnector1">
            <a:avLst/>
          </a:prstGeom>
          <a:noFill/>
          <a:ln w="6350" cap="flat" cmpd="sng" algn="ctr">
            <a:solidFill>
              <a:srgbClr val="FF9500"/>
            </a:solidFill>
            <a:prstDash val="solid"/>
            <a:miter lim="800000"/>
            <a:headEnd type="oval"/>
            <a:tailEnd type="triangle"/>
          </a:ln>
          <a:effectLst/>
        </p:spPr>
      </p:cxnSp>
      <p:sp>
        <p:nvSpPr>
          <p:cNvPr id="25" name="PA-102283"/>
          <p:cNvSpPr>
            <a:spLocks noChangeAspect="1"/>
          </p:cNvSpPr>
          <p:nvPr>
            <p:custDataLst>
              <p:tags r:id="rId3"/>
            </p:custDataLst>
          </p:nvPr>
        </p:nvSpPr>
        <p:spPr>
          <a:xfrm>
            <a:off x="870579" y="2777303"/>
            <a:ext cx="432599" cy="432599"/>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defRPr/>
            </a:pPr>
            <a:r>
              <a:rPr lang="en-US" altLang="zh-CN" kern="0" dirty="0">
                <a:solidFill>
                  <a:srgbClr val="FCFCFC"/>
                </a:solidFill>
                <a:cs typeface="+mn-ea"/>
                <a:sym typeface="+mn-lt"/>
              </a:rPr>
              <a:t>1</a:t>
            </a:r>
            <a:endParaRPr lang="zh-CN" altLang="en-US" kern="0" dirty="0">
              <a:solidFill>
                <a:srgbClr val="FCFCFC"/>
              </a:solidFill>
              <a:cs typeface="+mn-ea"/>
              <a:sym typeface="+mn-lt"/>
            </a:endParaRPr>
          </a:p>
        </p:txBody>
      </p:sp>
      <p:sp>
        <p:nvSpPr>
          <p:cNvPr id="26" name="PA-102284"/>
          <p:cNvSpPr>
            <a:spLocks noChangeAspect="1"/>
          </p:cNvSpPr>
          <p:nvPr>
            <p:custDataLst>
              <p:tags r:id="rId4"/>
            </p:custDataLst>
          </p:nvPr>
        </p:nvSpPr>
        <p:spPr>
          <a:xfrm>
            <a:off x="860804" y="4507743"/>
            <a:ext cx="432599" cy="432599"/>
          </a:xfrm>
          <a:prstGeom prst="roundRect">
            <a:avLst>
              <a:gd name="adj" fmla="val 50000"/>
            </a:avLst>
          </a:prstGeom>
          <a:solidFill>
            <a:srgbClr val="7D0000"/>
          </a:solidFill>
          <a:ln w="63500" cap="flat" cmpd="sng" algn="ctr">
            <a:solidFill>
              <a:srgbClr val="7D0000">
                <a:alpha val="30000"/>
              </a:srgbClr>
            </a:solidFill>
            <a:prstDash val="solid"/>
            <a:miter lim="800000"/>
          </a:ln>
          <a:effectLst/>
        </p:spPr>
        <p:txBody>
          <a:bodyPr rtlCol="0" anchor="ctr"/>
          <a:lstStyle/>
          <a:p>
            <a:pPr algn="ctr">
              <a:defRPr/>
            </a:pPr>
            <a:r>
              <a:rPr lang="en-US" altLang="zh-CN" sz="2400" kern="0" dirty="0">
                <a:solidFill>
                  <a:srgbClr val="FCFCFC"/>
                </a:solidFill>
                <a:latin typeface="方正细金陵简体" panose="02000000000000000000" pitchFamily="2" charset="-122"/>
                <a:ea typeface="方正细金陵简体" panose="02000000000000000000" pitchFamily="2" charset="-122"/>
                <a:cs typeface="+mn-ea"/>
                <a:sym typeface="+mn-lt"/>
              </a:rPr>
              <a:t>2</a:t>
            </a:r>
            <a:endParaRPr lang="zh-CN" altLang="en-US" sz="2400" kern="0" dirty="0">
              <a:solidFill>
                <a:srgbClr val="FCFCFC"/>
              </a:solidFill>
              <a:latin typeface="方正细金陵简体" panose="02000000000000000000" pitchFamily="2" charset="-122"/>
              <a:ea typeface="方正细金陵简体" panose="02000000000000000000" pitchFamily="2" charset="-122"/>
              <a:cs typeface="+mn-ea"/>
              <a:sym typeface="+mn-lt"/>
            </a:endParaRPr>
          </a:p>
        </p:txBody>
      </p:sp>
      <p:sp>
        <p:nvSpPr>
          <p:cNvPr id="27" name="PA-102285"/>
          <p:cNvSpPr/>
          <p:nvPr>
            <p:custDataLst>
              <p:tags r:id="rId5"/>
            </p:custDataLst>
          </p:nvPr>
        </p:nvSpPr>
        <p:spPr>
          <a:xfrm>
            <a:off x="1466593" y="2639033"/>
            <a:ext cx="5990817" cy="1485535"/>
          </a:xfrm>
          <a:prstGeom prst="rect">
            <a:avLst/>
          </a:prstGeom>
          <a:noFill/>
        </p:spPr>
        <p:txBody>
          <a:bodyPr wrap="square">
            <a:spAutoFit/>
          </a:bodyPr>
          <a:lstStyle/>
          <a:p>
            <a:pPr algn="just">
              <a:lnSpc>
                <a:spcPct val="130000"/>
              </a:lnSpc>
              <a:defRPr/>
            </a:pPr>
            <a:r>
              <a:rPr lang="zh-CN" altLang="zh-CN" sz="2400" dirty="0">
                <a:latin typeface="方正细金陵简体" panose="02000000000000000000" pitchFamily="2" charset="-122"/>
                <a:ea typeface="方正细金陵简体" panose="02000000000000000000" pitchFamily="2" charset="-122"/>
              </a:rPr>
              <a:t>胸怀天下，以一种坦荡包容和充满智慧的历史文化观，回答了“人类社应该向何处去”的时代之问。</a:t>
            </a:r>
            <a:endParaRPr lang="zh-CN" altLang="en-US" sz="2400" dirty="0">
              <a:latin typeface="方正细金陵简体" panose="02000000000000000000" pitchFamily="2" charset="-122"/>
              <a:ea typeface="方正细金陵简体" panose="02000000000000000000" pitchFamily="2" charset="-122"/>
              <a:cs typeface="+mn-ea"/>
              <a:sym typeface="+mn-lt"/>
            </a:endParaRPr>
          </a:p>
        </p:txBody>
      </p:sp>
      <p:sp>
        <p:nvSpPr>
          <p:cNvPr id="28" name="PA-102286"/>
          <p:cNvSpPr/>
          <p:nvPr>
            <p:custDataLst>
              <p:tags r:id="rId6"/>
            </p:custDataLst>
          </p:nvPr>
        </p:nvSpPr>
        <p:spPr>
          <a:xfrm>
            <a:off x="1466593" y="4435248"/>
            <a:ext cx="6050695" cy="1485535"/>
          </a:xfrm>
          <a:prstGeom prst="rect">
            <a:avLst/>
          </a:prstGeom>
          <a:noFill/>
        </p:spPr>
        <p:txBody>
          <a:bodyPr wrap="square">
            <a:spAutoFit/>
          </a:bodyPr>
          <a:lstStyle/>
          <a:p>
            <a:pPr algn="just">
              <a:lnSpc>
                <a:spcPct val="130000"/>
              </a:lnSpc>
              <a:defRPr/>
            </a:pPr>
            <a:r>
              <a:rPr lang="zh-CN" altLang="zh-CN" sz="2400" dirty="0">
                <a:latin typeface="方正细金陵简体" panose="02000000000000000000" pitchFamily="2" charset="-122"/>
                <a:ea typeface="方正细金陵简体" panose="02000000000000000000" pitchFamily="2" charset="-122"/>
              </a:rPr>
              <a:t>胸怀天下，以一种脚踏实地实事求是的价值观，落实了中国共产党立党执政的宗旨和目标。</a:t>
            </a:r>
            <a:endParaRPr lang="zh-CN" altLang="en-US" sz="2400" dirty="0">
              <a:latin typeface="方正细金陵简体" panose="02000000000000000000" pitchFamily="2" charset="-122"/>
              <a:ea typeface="方正细金陵简体" panose="02000000000000000000" pitchFamily="2" charset="-122"/>
              <a:cs typeface="+mn-ea"/>
              <a:sym typeface="+mn-lt"/>
            </a:endParaRPr>
          </a:p>
        </p:txBody>
      </p:sp>
      <p:pic>
        <p:nvPicPr>
          <p:cNvPr id="29" name="图片 28" descr="图片包含 物体&#10;&#10;描述已自动生成"/>
          <p:cNvPicPr>
            <a:picLocks noChangeAspect="1"/>
          </p:cNvPicPr>
          <p:nvPr/>
        </p:nvPicPr>
        <p:blipFill>
          <a:blip r:embed="rId16" cstate="email"/>
          <a:stretch>
            <a:fillRect/>
          </a:stretch>
        </p:blipFill>
        <p:spPr>
          <a:xfrm>
            <a:off x="6710680" y="1426684"/>
            <a:ext cx="5177315" cy="5177315"/>
          </a:xfrm>
          <a:prstGeom prst="rect">
            <a:avLst/>
          </a:prstGeom>
        </p:spPr>
      </p:pic>
    </p:spTree>
    <p:extLst>
      <p:ext uri="{BB962C8B-B14F-4D97-AF65-F5344CB8AC3E}">
        <p14:creationId xmlns:p14="http://schemas.microsoft.com/office/powerpoint/2010/main" val="12101764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1000"/>
                                        <p:tgtEl>
                                          <p:spTgt spid="13"/>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1000"/>
                                        <p:tgtEl>
                                          <p:spTgt spid="24"/>
                                        </p:tgtEl>
                                      </p:cBhvr>
                                    </p:animEffect>
                                  </p:childTnLst>
                                </p:cTn>
                              </p:par>
                              <p:par>
                                <p:cTn id="12" presetID="23" presetClass="entr" presetSubtype="52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1000" fill="hold"/>
                                        <p:tgtEl>
                                          <p:spTgt spid="25"/>
                                        </p:tgtEl>
                                        <p:attrNameLst>
                                          <p:attrName>ppt_w</p:attrName>
                                        </p:attrNameLst>
                                      </p:cBhvr>
                                      <p:tavLst>
                                        <p:tav tm="0">
                                          <p:val>
                                            <p:fltVal val="0"/>
                                          </p:val>
                                        </p:tav>
                                        <p:tav tm="100000">
                                          <p:val>
                                            <p:strVal val="#ppt_w"/>
                                          </p:val>
                                        </p:tav>
                                      </p:tavLst>
                                    </p:anim>
                                    <p:anim calcmode="lin" valueType="num">
                                      <p:cBhvr>
                                        <p:cTn id="15" dur="1000" fill="hold"/>
                                        <p:tgtEl>
                                          <p:spTgt spid="25"/>
                                        </p:tgtEl>
                                        <p:attrNameLst>
                                          <p:attrName>ppt_h</p:attrName>
                                        </p:attrNameLst>
                                      </p:cBhvr>
                                      <p:tavLst>
                                        <p:tav tm="0">
                                          <p:val>
                                            <p:fltVal val="0"/>
                                          </p:val>
                                        </p:tav>
                                        <p:tav tm="100000">
                                          <p:val>
                                            <p:strVal val="#ppt_h"/>
                                          </p:val>
                                        </p:tav>
                                      </p:tavLst>
                                    </p:anim>
                                    <p:anim calcmode="lin" valueType="num">
                                      <p:cBhvr>
                                        <p:cTn id="16" dur="1000" fill="hold"/>
                                        <p:tgtEl>
                                          <p:spTgt spid="25"/>
                                        </p:tgtEl>
                                        <p:attrNameLst>
                                          <p:attrName>ppt_x</p:attrName>
                                        </p:attrNameLst>
                                      </p:cBhvr>
                                      <p:tavLst>
                                        <p:tav tm="0">
                                          <p:val>
                                            <p:fltVal val="0.5"/>
                                          </p:val>
                                        </p:tav>
                                        <p:tav tm="100000">
                                          <p:val>
                                            <p:strVal val="#ppt_x"/>
                                          </p:val>
                                        </p:tav>
                                      </p:tavLst>
                                    </p:anim>
                                    <p:anim calcmode="lin" valueType="num">
                                      <p:cBhvr>
                                        <p:cTn id="17" dur="1000" fill="hold"/>
                                        <p:tgtEl>
                                          <p:spTgt spid="25"/>
                                        </p:tgtEl>
                                        <p:attrNameLst>
                                          <p:attrName>ppt_y</p:attrName>
                                        </p:attrNameLst>
                                      </p:cBhvr>
                                      <p:tavLst>
                                        <p:tav tm="0">
                                          <p:val>
                                            <p:fltVal val="0.5"/>
                                          </p:val>
                                        </p:tav>
                                        <p:tav tm="100000">
                                          <p:val>
                                            <p:strVal val="#ppt_y"/>
                                          </p:val>
                                        </p:tav>
                                      </p:tavLst>
                                    </p:anim>
                                  </p:childTnLst>
                                </p:cTn>
                              </p:par>
                              <p:par>
                                <p:cTn id="18" presetID="23" presetClass="entr" presetSubtype="528" fill="hold" grpId="0" nodeType="withEffect">
                                  <p:stCondLst>
                                    <p:cond delay="100"/>
                                  </p:stCondLst>
                                  <p:childTnLst>
                                    <p:set>
                                      <p:cBhvr>
                                        <p:cTn id="19" dur="1" fill="hold">
                                          <p:stCondLst>
                                            <p:cond delay="0"/>
                                          </p:stCondLst>
                                        </p:cTn>
                                        <p:tgtEl>
                                          <p:spTgt spid="26"/>
                                        </p:tgtEl>
                                        <p:attrNameLst>
                                          <p:attrName>style.visibility</p:attrName>
                                        </p:attrNameLst>
                                      </p:cBhvr>
                                      <p:to>
                                        <p:strVal val="visible"/>
                                      </p:to>
                                    </p:set>
                                    <p:anim calcmode="lin" valueType="num">
                                      <p:cBhvr>
                                        <p:cTn id="20" dur="1000" fill="hold"/>
                                        <p:tgtEl>
                                          <p:spTgt spid="26"/>
                                        </p:tgtEl>
                                        <p:attrNameLst>
                                          <p:attrName>ppt_w</p:attrName>
                                        </p:attrNameLst>
                                      </p:cBhvr>
                                      <p:tavLst>
                                        <p:tav tm="0">
                                          <p:val>
                                            <p:fltVal val="0"/>
                                          </p:val>
                                        </p:tav>
                                        <p:tav tm="100000">
                                          <p:val>
                                            <p:strVal val="#ppt_w"/>
                                          </p:val>
                                        </p:tav>
                                      </p:tavLst>
                                    </p:anim>
                                    <p:anim calcmode="lin" valueType="num">
                                      <p:cBhvr>
                                        <p:cTn id="21" dur="1000" fill="hold"/>
                                        <p:tgtEl>
                                          <p:spTgt spid="26"/>
                                        </p:tgtEl>
                                        <p:attrNameLst>
                                          <p:attrName>ppt_h</p:attrName>
                                        </p:attrNameLst>
                                      </p:cBhvr>
                                      <p:tavLst>
                                        <p:tav tm="0">
                                          <p:val>
                                            <p:fltVal val="0"/>
                                          </p:val>
                                        </p:tav>
                                        <p:tav tm="100000">
                                          <p:val>
                                            <p:strVal val="#ppt_h"/>
                                          </p:val>
                                        </p:tav>
                                      </p:tavLst>
                                    </p:anim>
                                    <p:anim calcmode="lin" valueType="num">
                                      <p:cBhvr>
                                        <p:cTn id="22" dur="1000" fill="hold"/>
                                        <p:tgtEl>
                                          <p:spTgt spid="26"/>
                                        </p:tgtEl>
                                        <p:attrNameLst>
                                          <p:attrName>ppt_x</p:attrName>
                                        </p:attrNameLst>
                                      </p:cBhvr>
                                      <p:tavLst>
                                        <p:tav tm="0">
                                          <p:val>
                                            <p:fltVal val="0.5"/>
                                          </p:val>
                                        </p:tav>
                                        <p:tav tm="100000">
                                          <p:val>
                                            <p:strVal val="#ppt_x"/>
                                          </p:val>
                                        </p:tav>
                                      </p:tavLst>
                                    </p:anim>
                                    <p:anim calcmode="lin" valueType="num">
                                      <p:cBhvr>
                                        <p:cTn id="23" dur="1000" fill="hold"/>
                                        <p:tgtEl>
                                          <p:spTgt spid="26"/>
                                        </p:tgtEl>
                                        <p:attrNameLst>
                                          <p:attrName>ppt_y</p:attrName>
                                        </p:attrNameLst>
                                      </p:cBhvr>
                                      <p:tavLst>
                                        <p:tav tm="0">
                                          <p:val>
                                            <p:fltVal val="0.5"/>
                                          </p:val>
                                        </p:tav>
                                        <p:tav tm="100000">
                                          <p:val>
                                            <p:strVal val="#ppt_y"/>
                                          </p:val>
                                        </p:tav>
                                      </p:tavLst>
                                    </p:anim>
                                  </p:childTnLst>
                                </p:cTn>
                              </p:par>
                            </p:childTnLst>
                          </p:cTn>
                        </p:par>
                        <p:par>
                          <p:cTn id="24" fill="hold">
                            <p:stCondLst>
                              <p:cond delay="2100"/>
                            </p:stCondLst>
                            <p:childTnLst>
                              <p:par>
                                <p:cTn id="25" presetID="18" presetClass="entr" presetSubtype="12"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strips(downLeft)">
                                      <p:cBhvr>
                                        <p:cTn id="27" dur="500"/>
                                        <p:tgtEl>
                                          <p:spTgt spid="27"/>
                                        </p:tgtEl>
                                      </p:cBhvr>
                                    </p:animEffect>
                                  </p:childTnLst>
                                </p:cTn>
                              </p:par>
                            </p:childTnLst>
                          </p:cTn>
                        </p:par>
                        <p:par>
                          <p:cTn id="28" fill="hold">
                            <p:stCondLst>
                              <p:cond delay="2600"/>
                            </p:stCondLst>
                            <p:childTnLst>
                              <p:par>
                                <p:cTn id="29" presetID="18" presetClass="entr" presetSubtype="12"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strips(downLeft)">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102232"/>
          <p:cNvSpPr txBox="1"/>
          <p:nvPr>
            <p:custDataLst>
              <p:tags r:id="rId1"/>
            </p:custDataLst>
          </p:nvPr>
        </p:nvSpPr>
        <p:spPr>
          <a:xfrm>
            <a:off x="6835257" y="3325254"/>
            <a:ext cx="1964035" cy="2223622"/>
          </a:xfrm>
          <a:prstGeom prst="rect">
            <a:avLst/>
          </a:prstGeom>
          <a:noFill/>
        </p:spPr>
        <p:txBody>
          <a:bodyPr wrap="square" rtlCol="0">
            <a:spAutoFit/>
          </a:bodyPr>
          <a:lstStyle>
            <a:defPPr>
              <a:defRPr lang="zh-CN"/>
            </a:defPPr>
            <a:lvl1pPr>
              <a:lnSpc>
                <a:spcPts val="3500"/>
              </a:lnSpc>
              <a:defRPr sz="2400" b="0">
                <a:solidFill>
                  <a:srgbClr val="C00000"/>
                </a:solidFill>
                <a:latin typeface="字魂36号-正文宋楷" panose="02000000000000000000" pitchFamily="2" charset="-122"/>
                <a:ea typeface="字魂36号-正文宋楷" panose="02000000000000000000" pitchFamily="2" charset="-122"/>
              </a:defRPr>
            </a:lvl1pPr>
          </a:lstStyle>
          <a:p>
            <a:pPr algn="just">
              <a:lnSpc>
                <a:spcPct val="130000"/>
              </a:lnSpc>
            </a:pPr>
            <a:r>
              <a:rPr lang="zh-CN" altLang="en-US" sz="1800" dirty="0">
                <a:solidFill>
                  <a:schemeClr val="bg1"/>
                </a:solidFill>
                <a:latin typeface="+mn-lt"/>
                <a:ea typeface="+mn-ea"/>
                <a:cs typeface="+mn-ea"/>
                <a:sym typeface="+mn-lt"/>
              </a:rPr>
              <a:t>结合新时代新要求，推动全党围绕守初心、担使命，找差距、抓落实切实搞好主题教育。</a:t>
            </a:r>
          </a:p>
        </p:txBody>
      </p:sp>
      <p:sp>
        <p:nvSpPr>
          <p:cNvPr id="17" name="PA-102234"/>
          <p:cNvSpPr/>
          <p:nvPr>
            <p:custDataLst>
              <p:tags r:id="rId2"/>
            </p:custDataLst>
          </p:nvPr>
        </p:nvSpPr>
        <p:spPr>
          <a:xfrm>
            <a:off x="6498141" y="2113663"/>
            <a:ext cx="2597467" cy="3600998"/>
          </a:xfrm>
          <a:prstGeom prst="roundRect">
            <a:avLst>
              <a:gd name="adj" fmla="val 139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习近平总书记指出：“中国共产党所做的一切，就是为中国人民谋幸福、为中华民族谋复兴、为人类谋和平与发展。”在国内，中国共产党坚持“人民就是江山，江山就是人民”</a:t>
            </a:r>
            <a:endParaRPr lang="zh-CN" altLang="en-US" dirty="0">
              <a:latin typeface="方正细金陵简体" panose="02000000000000000000" pitchFamily="2" charset="-122"/>
              <a:ea typeface="方正细金陵简体" panose="02000000000000000000" pitchFamily="2" charset="-122"/>
              <a:sym typeface="+mn-lt"/>
            </a:endParaRPr>
          </a:p>
        </p:txBody>
      </p:sp>
      <p:sp>
        <p:nvSpPr>
          <p:cNvPr id="19" name="PA-102236"/>
          <p:cNvSpPr/>
          <p:nvPr>
            <p:custDataLst>
              <p:tags r:id="rId3"/>
            </p:custDataLst>
          </p:nvPr>
        </p:nvSpPr>
        <p:spPr>
          <a:xfrm>
            <a:off x="822982" y="2278574"/>
            <a:ext cx="5558317" cy="3271177"/>
          </a:xfrm>
          <a:custGeom>
            <a:avLst/>
            <a:gdLst>
              <a:gd name="connsiteX0" fmla="*/ 0 w 5546742"/>
              <a:gd name="connsiteY0" fmla="*/ 139543 h 3275659"/>
              <a:gd name="connsiteX1" fmla="*/ 139543 w 5546742"/>
              <a:gd name="connsiteY1" fmla="*/ 0 h 3275659"/>
              <a:gd name="connsiteX2" fmla="*/ 5407199 w 5546742"/>
              <a:gd name="connsiteY2" fmla="*/ 0 h 3275659"/>
              <a:gd name="connsiteX3" fmla="*/ 5546742 w 5546742"/>
              <a:gd name="connsiteY3" fmla="*/ 139543 h 3275659"/>
              <a:gd name="connsiteX4" fmla="*/ 5546742 w 5546742"/>
              <a:gd name="connsiteY4" fmla="*/ 3136116 h 3275659"/>
              <a:gd name="connsiteX5" fmla="*/ 5407199 w 5546742"/>
              <a:gd name="connsiteY5" fmla="*/ 3275659 h 3275659"/>
              <a:gd name="connsiteX6" fmla="*/ 139543 w 5546742"/>
              <a:gd name="connsiteY6" fmla="*/ 3275659 h 3275659"/>
              <a:gd name="connsiteX7" fmla="*/ 0 w 5546742"/>
              <a:gd name="connsiteY7" fmla="*/ 3136116 h 3275659"/>
              <a:gd name="connsiteX8" fmla="*/ 0 w 5546742"/>
              <a:gd name="connsiteY8" fmla="*/ 139543 h 3275659"/>
              <a:gd name="connsiteX0-1" fmla="*/ 0 w 5546742"/>
              <a:gd name="connsiteY0-2" fmla="*/ 139543 h 3275659"/>
              <a:gd name="connsiteX1-3" fmla="*/ 475209 w 5546742"/>
              <a:gd name="connsiteY1-4" fmla="*/ 289367 h 3275659"/>
              <a:gd name="connsiteX2-5" fmla="*/ 5407199 w 5546742"/>
              <a:gd name="connsiteY2-6" fmla="*/ 0 h 3275659"/>
              <a:gd name="connsiteX3-7" fmla="*/ 5546742 w 5546742"/>
              <a:gd name="connsiteY3-8" fmla="*/ 139543 h 3275659"/>
              <a:gd name="connsiteX4-9" fmla="*/ 5546742 w 5546742"/>
              <a:gd name="connsiteY4-10" fmla="*/ 3136116 h 3275659"/>
              <a:gd name="connsiteX5-11" fmla="*/ 5407199 w 5546742"/>
              <a:gd name="connsiteY5-12" fmla="*/ 3275659 h 3275659"/>
              <a:gd name="connsiteX6-13" fmla="*/ 139543 w 5546742"/>
              <a:gd name="connsiteY6-14" fmla="*/ 3275659 h 3275659"/>
              <a:gd name="connsiteX7-15" fmla="*/ 0 w 5546742"/>
              <a:gd name="connsiteY7-16" fmla="*/ 3136116 h 3275659"/>
              <a:gd name="connsiteX8-17" fmla="*/ 0 w 5546742"/>
              <a:gd name="connsiteY8-18" fmla="*/ 139543 h 3275659"/>
              <a:gd name="connsiteX0-19" fmla="*/ 0 w 5546742"/>
              <a:gd name="connsiteY0-20" fmla="*/ 203295 h 3339411"/>
              <a:gd name="connsiteX1-21" fmla="*/ 475209 w 5546742"/>
              <a:gd name="connsiteY1-22" fmla="*/ 353119 h 3339411"/>
              <a:gd name="connsiteX2-23" fmla="*/ 5407199 w 5546742"/>
              <a:gd name="connsiteY2-24" fmla="*/ 63752 h 3339411"/>
              <a:gd name="connsiteX3-25" fmla="*/ 5546742 w 5546742"/>
              <a:gd name="connsiteY3-26" fmla="*/ 203295 h 3339411"/>
              <a:gd name="connsiteX4-27" fmla="*/ 5546742 w 5546742"/>
              <a:gd name="connsiteY4-28" fmla="*/ 3199868 h 3339411"/>
              <a:gd name="connsiteX5-29" fmla="*/ 5407199 w 5546742"/>
              <a:gd name="connsiteY5-30" fmla="*/ 3339411 h 3339411"/>
              <a:gd name="connsiteX6-31" fmla="*/ 139543 w 5546742"/>
              <a:gd name="connsiteY6-32" fmla="*/ 3339411 h 3339411"/>
              <a:gd name="connsiteX7-33" fmla="*/ 0 w 5546742"/>
              <a:gd name="connsiteY7-34" fmla="*/ 3199868 h 3339411"/>
              <a:gd name="connsiteX8-35" fmla="*/ 0 w 5546742"/>
              <a:gd name="connsiteY8-36" fmla="*/ 203295 h 3339411"/>
              <a:gd name="connsiteX0-37" fmla="*/ 0 w 5558317"/>
              <a:gd name="connsiteY0-38" fmla="*/ 747305 h 3339411"/>
              <a:gd name="connsiteX1-39" fmla="*/ 486784 w 5558317"/>
              <a:gd name="connsiteY1-40" fmla="*/ 353119 h 3339411"/>
              <a:gd name="connsiteX2-41" fmla="*/ 5418774 w 5558317"/>
              <a:gd name="connsiteY2-42" fmla="*/ 63752 h 3339411"/>
              <a:gd name="connsiteX3-43" fmla="*/ 5558317 w 5558317"/>
              <a:gd name="connsiteY3-44" fmla="*/ 203295 h 3339411"/>
              <a:gd name="connsiteX4-45" fmla="*/ 5558317 w 5558317"/>
              <a:gd name="connsiteY4-46" fmla="*/ 3199868 h 3339411"/>
              <a:gd name="connsiteX5-47" fmla="*/ 5418774 w 5558317"/>
              <a:gd name="connsiteY5-48" fmla="*/ 3339411 h 3339411"/>
              <a:gd name="connsiteX6-49" fmla="*/ 151118 w 5558317"/>
              <a:gd name="connsiteY6-50" fmla="*/ 3339411 h 3339411"/>
              <a:gd name="connsiteX7-51" fmla="*/ 11575 w 5558317"/>
              <a:gd name="connsiteY7-52" fmla="*/ 3199868 h 3339411"/>
              <a:gd name="connsiteX8-53" fmla="*/ 0 w 5558317"/>
              <a:gd name="connsiteY8-54" fmla="*/ 747305 h 3339411"/>
              <a:gd name="connsiteX0-55" fmla="*/ 0 w 5558317"/>
              <a:gd name="connsiteY0-56" fmla="*/ 747305 h 3339411"/>
              <a:gd name="connsiteX1-57" fmla="*/ 486784 w 5558317"/>
              <a:gd name="connsiteY1-58" fmla="*/ 353119 h 3339411"/>
              <a:gd name="connsiteX2-59" fmla="*/ 5418774 w 5558317"/>
              <a:gd name="connsiteY2-60" fmla="*/ 63752 h 3339411"/>
              <a:gd name="connsiteX3-61" fmla="*/ 5454145 w 5558317"/>
              <a:gd name="connsiteY3-62" fmla="*/ 1013522 h 3339411"/>
              <a:gd name="connsiteX4-63" fmla="*/ 5558317 w 5558317"/>
              <a:gd name="connsiteY4-64" fmla="*/ 3199868 h 3339411"/>
              <a:gd name="connsiteX5-65" fmla="*/ 5418774 w 5558317"/>
              <a:gd name="connsiteY5-66" fmla="*/ 3339411 h 3339411"/>
              <a:gd name="connsiteX6-67" fmla="*/ 151118 w 5558317"/>
              <a:gd name="connsiteY6-68" fmla="*/ 3339411 h 3339411"/>
              <a:gd name="connsiteX7-69" fmla="*/ 11575 w 5558317"/>
              <a:gd name="connsiteY7-70" fmla="*/ 3199868 h 3339411"/>
              <a:gd name="connsiteX8-71" fmla="*/ 0 w 5558317"/>
              <a:gd name="connsiteY8-72" fmla="*/ 747305 h 3339411"/>
              <a:gd name="connsiteX0-73" fmla="*/ 0 w 5558317"/>
              <a:gd name="connsiteY0-74" fmla="*/ 679071 h 3271177"/>
              <a:gd name="connsiteX1-75" fmla="*/ 486784 w 5558317"/>
              <a:gd name="connsiteY1-76" fmla="*/ 284885 h 3271177"/>
              <a:gd name="connsiteX2-77" fmla="*/ 4932637 w 5558317"/>
              <a:gd name="connsiteY2-78" fmla="*/ 157564 h 3271177"/>
              <a:gd name="connsiteX3-79" fmla="*/ 5454145 w 5558317"/>
              <a:gd name="connsiteY3-80" fmla="*/ 945288 h 3271177"/>
              <a:gd name="connsiteX4-81" fmla="*/ 5558317 w 5558317"/>
              <a:gd name="connsiteY4-82" fmla="*/ 3131634 h 3271177"/>
              <a:gd name="connsiteX5-83" fmla="*/ 5418774 w 5558317"/>
              <a:gd name="connsiteY5-84" fmla="*/ 3271177 h 3271177"/>
              <a:gd name="connsiteX6-85" fmla="*/ 151118 w 5558317"/>
              <a:gd name="connsiteY6-86" fmla="*/ 3271177 h 3271177"/>
              <a:gd name="connsiteX7-87" fmla="*/ 11575 w 5558317"/>
              <a:gd name="connsiteY7-88" fmla="*/ 3131634 h 3271177"/>
              <a:gd name="connsiteX8-89" fmla="*/ 0 w 5558317"/>
              <a:gd name="connsiteY8-90" fmla="*/ 679071 h 3271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558317" h="3271177">
                <a:moveTo>
                  <a:pt x="0" y="679071"/>
                </a:moveTo>
                <a:cubicBezTo>
                  <a:pt x="0" y="602004"/>
                  <a:pt x="409717" y="284885"/>
                  <a:pt x="486784" y="284885"/>
                </a:cubicBezTo>
                <a:cubicBezTo>
                  <a:pt x="1918578" y="-270700"/>
                  <a:pt x="3176752" y="157564"/>
                  <a:pt x="4932637" y="157564"/>
                </a:cubicBezTo>
                <a:cubicBezTo>
                  <a:pt x="5009704" y="157564"/>
                  <a:pt x="5454145" y="868221"/>
                  <a:pt x="5454145" y="945288"/>
                </a:cubicBezTo>
                <a:lnTo>
                  <a:pt x="5558317" y="3131634"/>
                </a:lnTo>
                <a:cubicBezTo>
                  <a:pt x="5558317" y="3208701"/>
                  <a:pt x="5495841" y="3271177"/>
                  <a:pt x="5418774" y="3271177"/>
                </a:cubicBezTo>
                <a:lnTo>
                  <a:pt x="151118" y="3271177"/>
                </a:lnTo>
                <a:cubicBezTo>
                  <a:pt x="74051" y="3271177"/>
                  <a:pt x="11575" y="3208701"/>
                  <a:pt x="11575" y="3131634"/>
                </a:cubicBezTo>
                <a:cubicBezTo>
                  <a:pt x="7717" y="2314113"/>
                  <a:pt x="3858" y="1496592"/>
                  <a:pt x="0" y="679071"/>
                </a:cubicBezTo>
                <a:close/>
              </a:path>
            </a:pathLst>
          </a:custGeom>
          <a:blipFill>
            <a:blip r:embed="rId7"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PA-102234">
            <a:extLst>
              <a:ext uri="{FF2B5EF4-FFF2-40B4-BE49-F238E27FC236}">
                <a16:creationId xmlns:a16="http://schemas.microsoft.com/office/drawing/2014/main" id="{5F939EFF-6C3A-75D3-8776-859654C2F4C4}"/>
              </a:ext>
            </a:extLst>
          </p:cNvPr>
          <p:cNvSpPr/>
          <p:nvPr>
            <p:custDataLst>
              <p:tags r:id="rId4"/>
            </p:custDataLst>
          </p:nvPr>
        </p:nvSpPr>
        <p:spPr>
          <a:xfrm>
            <a:off x="9212450" y="2113663"/>
            <a:ext cx="2745866" cy="3600998"/>
          </a:xfrm>
          <a:prstGeom prst="roundRect">
            <a:avLst>
              <a:gd name="adj" fmla="val 139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一直以来，中国在国际社会中始终坚持主张人类应该向前看，倡导各个国家发展全局意识和全球眼光，树立你中有我、我中有你的命运共同体意识，跳出小圈子和零和博弈思维。</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spTree>
    <p:extLst>
      <p:ext uri="{BB962C8B-B14F-4D97-AF65-F5344CB8AC3E}">
        <p14:creationId xmlns:p14="http://schemas.microsoft.com/office/powerpoint/2010/main" val="5937514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1022109"/>
          <p:cNvSpPr txBox="1">
            <a:spLocks noChangeArrowheads="1"/>
          </p:cNvSpPr>
          <p:nvPr>
            <p:custDataLst>
              <p:tags r:id="rId1"/>
            </p:custDataLst>
          </p:nvPr>
        </p:nvSpPr>
        <p:spPr bwMode="auto">
          <a:xfrm>
            <a:off x="5345220" y="1411005"/>
            <a:ext cx="3293232" cy="6463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rtlCol="0">
            <a:spAutoFit/>
          </a:bodyPr>
          <a:lstStyle>
            <a:defPPr>
              <a:defRPr lang="zh-CN"/>
            </a:defPPr>
            <a:lvl1pPr algn="ctr">
              <a:defRPr sz="2665" b="1" spc="4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400" normalizeH="0" baseline="0" noProof="0" dirty="0">
                <a:ln>
                  <a:noFill/>
                </a:ln>
                <a:solidFill>
                  <a:srgbClr val="D21F28"/>
                </a:solidFill>
                <a:uLnTx/>
                <a:uFillTx/>
                <a:latin typeface="方正细金陵简体" panose="02000000000000000000" pitchFamily="2" charset="-122"/>
                <a:ea typeface="方正细金陵简体" panose="02000000000000000000" pitchFamily="2" charset="-122"/>
                <a:cs typeface="+mn-ea"/>
                <a:sym typeface="+mn-lt"/>
              </a:rPr>
              <a:t>第五部分</a:t>
            </a:r>
          </a:p>
        </p:txBody>
      </p:sp>
      <p:sp>
        <p:nvSpPr>
          <p:cNvPr id="22" name="PA-1022110"/>
          <p:cNvSpPr/>
          <p:nvPr>
            <p:custDataLst>
              <p:tags r:id="rId2"/>
            </p:custDataLst>
          </p:nvPr>
        </p:nvSpPr>
        <p:spPr>
          <a:xfrm>
            <a:off x="2893723" y="2623689"/>
            <a:ext cx="7109639" cy="1015663"/>
          </a:xfrm>
          <a:prstGeom prst="rect">
            <a:avLst/>
          </a:prstGeom>
          <a:ln>
            <a:noFill/>
          </a:ln>
        </p:spPr>
        <p:txBody>
          <a:bodyPr wrap="none" lIns="91440" tIns="45720" rIns="91440" bIns="45720">
            <a:spAutoFit/>
          </a:bodyPr>
          <a:lstStyle/>
          <a:p>
            <a:pPr algn="ctr">
              <a:spcBef>
                <a:spcPct val="0"/>
              </a:spcBef>
            </a:pPr>
            <a:r>
              <a:rPr lang="zh-CN" altLang="en-US" sz="6000" dirty="0">
                <a:ln>
                  <a:solidFill>
                    <a:schemeClr val="bg1"/>
                  </a:solidFill>
                </a:ln>
                <a:solidFill>
                  <a:srgbClr val="C00000"/>
                </a:solidFill>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胸怀天下的经验启示</a:t>
            </a:r>
          </a:p>
        </p:txBody>
      </p:sp>
      <p:pic>
        <p:nvPicPr>
          <p:cNvPr id="23" name="PA-1022111"/>
          <p:cNvPicPr>
            <a:picLocks noChangeAspect="1"/>
          </p:cNvPicPr>
          <p:nvPr>
            <p:custDataLst>
              <p:tags r:id="rId3"/>
            </p:custDataLst>
          </p:nvPr>
        </p:nvPicPr>
        <p:blipFill>
          <a:blip r:embed="rId9" cstate="email"/>
          <a:stretch>
            <a:fillRect/>
          </a:stretch>
        </p:blipFill>
        <p:spPr>
          <a:xfrm>
            <a:off x="3414820" y="1277226"/>
            <a:ext cx="1930400" cy="1244600"/>
          </a:xfrm>
          <a:prstGeom prst="rect">
            <a:avLst/>
          </a:prstGeom>
        </p:spPr>
      </p:pic>
      <p:pic>
        <p:nvPicPr>
          <p:cNvPr id="24" name="PA-1022112"/>
          <p:cNvPicPr>
            <a:picLocks noChangeAspect="1"/>
          </p:cNvPicPr>
          <p:nvPr>
            <p:custDataLst>
              <p:tags r:id="rId4"/>
            </p:custDataLst>
          </p:nvPr>
        </p:nvPicPr>
        <p:blipFill rotWithShape="1">
          <a:blip r:embed="rId10" cstate="email"/>
          <a:srcRect/>
          <a:stretch>
            <a:fillRect/>
          </a:stretch>
        </p:blipFill>
        <p:spPr>
          <a:xfrm>
            <a:off x="4543542" y="3674794"/>
            <a:ext cx="3810000" cy="646332"/>
          </a:xfrm>
          <a:prstGeom prst="rect">
            <a:avLst/>
          </a:prstGeom>
        </p:spPr>
      </p:pic>
      <p:pic>
        <p:nvPicPr>
          <p:cNvPr id="25" name="PA-1022113"/>
          <p:cNvPicPr>
            <a:picLocks noChangeAspect="1"/>
          </p:cNvPicPr>
          <p:nvPr>
            <p:custDataLst>
              <p:tags r:id="rId5"/>
            </p:custDataLst>
          </p:nvPr>
        </p:nvPicPr>
        <p:blipFill rotWithShape="1">
          <a:blip r:embed="rId11" cstate="email"/>
          <a:srcRect/>
          <a:stretch>
            <a:fillRect/>
          </a:stretch>
        </p:blipFill>
        <p:spPr>
          <a:xfrm>
            <a:off x="4421622" y="5125646"/>
            <a:ext cx="3931920" cy="321349"/>
          </a:xfrm>
          <a:prstGeom prst="rect">
            <a:avLst/>
          </a:prstGeom>
        </p:spPr>
      </p:pic>
      <p:sp>
        <p:nvSpPr>
          <p:cNvPr id="26" name="PA-1022114"/>
          <p:cNvSpPr/>
          <p:nvPr>
            <p:custDataLst>
              <p:tags r:id="rId6"/>
            </p:custDataLst>
          </p:nvPr>
        </p:nvSpPr>
        <p:spPr>
          <a:xfrm>
            <a:off x="2333134" y="4397066"/>
            <a:ext cx="7525732" cy="552202"/>
          </a:xfrm>
          <a:prstGeom prst="rect">
            <a:avLst/>
          </a:prstGeom>
        </p:spPr>
        <p:txBody>
          <a:bodyPr wrap="square">
            <a:spAutoFit/>
          </a:bodyPr>
          <a:lstStyle/>
          <a:p>
            <a:pPr indent="360045" algn="ctr" defTabSz="1219200">
              <a:lnSpc>
                <a:spcPct val="130000"/>
              </a:lnSpc>
            </a:pPr>
            <a:r>
              <a:rPr lang="zh-CN" altLang="en-US" sz="1200" dirty="0">
                <a:solidFill>
                  <a:srgbClr val="C00000"/>
                </a:solidFill>
                <a:cs typeface="+mn-ea"/>
                <a:sym typeface="+mn-lt"/>
              </a:rPr>
              <a:t>中共中央政治局</a:t>
            </a:r>
            <a:r>
              <a:rPr lang="en-US" altLang="zh-CN" sz="1200" dirty="0">
                <a:solidFill>
                  <a:srgbClr val="C00000"/>
                </a:solidFill>
                <a:cs typeface="+mn-ea"/>
                <a:sym typeface="+mn-lt"/>
              </a:rPr>
              <a:t>6</a:t>
            </a:r>
            <a:r>
              <a:rPr lang="zh-CN" altLang="en-US" sz="1200" dirty="0">
                <a:solidFill>
                  <a:srgbClr val="C00000"/>
                </a:solidFill>
                <a:cs typeface="+mn-ea"/>
                <a:sym typeface="+mn-lt"/>
              </a:rPr>
              <a:t>月</a:t>
            </a:r>
            <a:r>
              <a:rPr lang="en-US" altLang="zh-CN" sz="1200" dirty="0">
                <a:solidFill>
                  <a:srgbClr val="C00000"/>
                </a:solidFill>
                <a:cs typeface="+mn-ea"/>
                <a:sym typeface="+mn-lt"/>
              </a:rPr>
              <a:t>24</a:t>
            </a:r>
            <a:r>
              <a:rPr lang="zh-CN" altLang="en-US" sz="1200" dirty="0">
                <a:solidFill>
                  <a:srgbClr val="C00000"/>
                </a:solidFill>
                <a:cs typeface="+mn-ea"/>
                <a:sym typeface="+mn-lt"/>
              </a:rPr>
              <a:t>日下午就“牢记初心使命，推进自我革命”举行第十五次集体学习。</a:t>
            </a:r>
            <a:endParaRPr lang="en-US" altLang="zh-CN" sz="1200" dirty="0">
              <a:solidFill>
                <a:srgbClr val="C00000"/>
              </a:solidFill>
              <a:cs typeface="+mn-ea"/>
              <a:sym typeface="+mn-lt"/>
            </a:endParaRPr>
          </a:p>
          <a:p>
            <a:pPr indent="360045" algn="ctr" defTabSz="1219200">
              <a:lnSpc>
                <a:spcPct val="130000"/>
              </a:lnSpc>
            </a:pPr>
            <a:r>
              <a:rPr lang="zh-CN" altLang="en-US" sz="1200" dirty="0">
                <a:solidFill>
                  <a:srgbClr val="C00000"/>
                </a:solidFill>
                <a:cs typeface="+mn-ea"/>
                <a:sym typeface="+mn-lt"/>
              </a:rPr>
              <a:t>我们党作为百年大党，如何永葆先进性和纯洁性、永葆青春活力</a:t>
            </a:r>
            <a:endParaRPr lang="zh-CN" altLang="zh-CN" sz="1200" dirty="0">
              <a:solidFill>
                <a:srgbClr val="C00000"/>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1022116"/>
          <p:cNvSpPr/>
          <p:nvPr>
            <p:custDataLst>
              <p:tags r:id="rId1"/>
            </p:custDataLst>
          </p:nvPr>
        </p:nvSpPr>
        <p:spPr>
          <a:xfrm>
            <a:off x="4632553" y="2029024"/>
            <a:ext cx="2976756" cy="2978529"/>
          </a:xfrm>
          <a:prstGeom prst="arc">
            <a:avLst>
              <a:gd name="adj1" fmla="val 8872451"/>
              <a:gd name="adj2" fmla="val 16231944"/>
            </a:avLst>
          </a:prstGeom>
          <a:noFill/>
          <a:ln w="12700" cap="flat" cmpd="sng" algn="ctr">
            <a:solidFill>
              <a:srgbClr val="D70000"/>
            </a:solidFill>
            <a:prstDash val="dash"/>
            <a:miter lim="800000"/>
            <a:headEnd type="oval" w="med" len="med"/>
            <a:tailEnd type="oval"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20" name="PA-1022117"/>
          <p:cNvSpPr/>
          <p:nvPr>
            <p:custDataLst>
              <p:tags r:id="rId2"/>
            </p:custDataLst>
          </p:nvPr>
        </p:nvSpPr>
        <p:spPr>
          <a:xfrm>
            <a:off x="724932" y="2235821"/>
            <a:ext cx="3751699" cy="2053511"/>
          </a:xfrm>
          <a:prstGeom prst="rect">
            <a:avLst/>
          </a:prstGeom>
        </p:spPr>
        <p:txBody>
          <a:bodyPr wrap="square">
            <a:spAutoFit/>
          </a:bodyPr>
          <a:lstStyle/>
          <a:p>
            <a:pPr algn="just">
              <a:lnSpc>
                <a:spcPct val="130000"/>
              </a:lnSpc>
            </a:pPr>
            <a:r>
              <a:rPr lang="zh-CN" altLang="en-US" sz="2000" dirty="0">
                <a:latin typeface="方正细金陵简体" panose="02000000000000000000" pitchFamily="2" charset="-122"/>
                <a:ea typeface="方正细金陵简体" panose="02000000000000000000" pitchFamily="2" charset="-122"/>
                <a:cs typeface="+mn-ea"/>
                <a:sym typeface="+mn-lt"/>
              </a:rPr>
              <a:t>凭借近代国际秩序起源于欧洲发展到世界，欧洲公法随之发展成为国际法，造成国际秩序中不同文明不平等这一基础，以等级论破坏国际团结、阻挡国际合作。</a:t>
            </a:r>
          </a:p>
        </p:txBody>
      </p:sp>
      <p:cxnSp>
        <p:nvCxnSpPr>
          <p:cNvPr id="22" name="PA-1022118"/>
          <p:cNvCxnSpPr/>
          <p:nvPr>
            <p:custDataLst>
              <p:tags r:id="rId3"/>
            </p:custDataLst>
          </p:nvPr>
        </p:nvCxnSpPr>
        <p:spPr>
          <a:xfrm>
            <a:off x="7406772" y="2069538"/>
            <a:ext cx="2160000" cy="287"/>
          </a:xfrm>
          <a:prstGeom prst="line">
            <a:avLst/>
          </a:prstGeom>
          <a:noFill/>
          <a:ln w="12700" cap="flat" cmpd="sng" algn="ctr">
            <a:solidFill>
              <a:srgbClr val="A10000"/>
            </a:solidFill>
            <a:prstDash val="dash"/>
            <a:bevel/>
            <a:headEnd type="none" w="sm" len="sm"/>
            <a:tailEnd type="oval" w="med" len="med"/>
          </a:ln>
          <a:effectLst/>
        </p:spPr>
      </p:cxnSp>
      <p:sp>
        <p:nvSpPr>
          <p:cNvPr id="26" name="PA-1022119"/>
          <p:cNvSpPr/>
          <p:nvPr>
            <p:custDataLst>
              <p:tags r:id="rId4"/>
            </p:custDataLst>
          </p:nvPr>
        </p:nvSpPr>
        <p:spPr>
          <a:xfrm>
            <a:off x="724932" y="4655810"/>
            <a:ext cx="5155274" cy="1653401"/>
          </a:xfrm>
          <a:prstGeom prst="rect">
            <a:avLst/>
          </a:prstGeom>
        </p:spPr>
        <p:txBody>
          <a:bodyPr wrap="square">
            <a:spAutoFit/>
          </a:bodyPr>
          <a:lstStyle/>
          <a:p>
            <a:pPr algn="just">
              <a:lnSpc>
                <a:spcPct val="130000"/>
              </a:lnSpc>
            </a:pPr>
            <a:r>
              <a:rPr lang="en-US" altLang="zh-CN" sz="2000"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2017</a:t>
            </a:r>
            <a:r>
              <a:rPr lang="zh-CN" altLang="zh-CN" sz="2000"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年</a:t>
            </a:r>
            <a:r>
              <a:rPr lang="en-US" altLang="zh-CN" sz="2000"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1</a:t>
            </a:r>
            <a:r>
              <a:rPr lang="zh-CN" altLang="zh-CN" sz="2000"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月习近平主席用“这是最好的时代，也是最坏的时代”来形容当今世界发展的现状，并发出了“世界到底怎么了”的“时代之问”，传统国际法面临当代困境。</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pic>
        <p:nvPicPr>
          <p:cNvPr id="28" name="PA-1022120" descr="图片包含 台球&#10;&#10;描述已自动生成"/>
          <p:cNvPicPr>
            <a:picLocks noChangeAspect="1"/>
          </p:cNvPicPr>
          <p:nvPr>
            <p:custDataLst>
              <p:tags r:id="rId5"/>
            </p:custDataLst>
          </p:nvPr>
        </p:nvPicPr>
        <p:blipFill>
          <a:blip r:embed="rId12" cstate="email"/>
          <a:stretch>
            <a:fillRect/>
          </a:stretch>
        </p:blipFill>
        <p:spPr>
          <a:xfrm>
            <a:off x="4609415" y="2052104"/>
            <a:ext cx="2973170" cy="2973170"/>
          </a:xfrm>
          <a:prstGeom prst="rect">
            <a:avLst/>
          </a:prstGeom>
        </p:spPr>
      </p:pic>
      <p:cxnSp>
        <p:nvCxnSpPr>
          <p:cNvPr id="29" name="PA-1022121"/>
          <p:cNvCxnSpPr/>
          <p:nvPr>
            <p:custDataLst>
              <p:tags r:id="rId6"/>
            </p:custDataLst>
          </p:nvPr>
        </p:nvCxnSpPr>
        <p:spPr>
          <a:xfrm>
            <a:off x="2160709" y="2037381"/>
            <a:ext cx="2160000" cy="287"/>
          </a:xfrm>
          <a:prstGeom prst="line">
            <a:avLst/>
          </a:prstGeom>
          <a:noFill/>
          <a:ln w="12700" cap="flat" cmpd="sng" algn="ctr">
            <a:solidFill>
              <a:schemeClr val="accent1"/>
            </a:solidFill>
            <a:prstDash val="dash"/>
            <a:bevel/>
            <a:headEnd type="oval" w="med" len="med"/>
            <a:tailEnd type="none" w="med" len="med"/>
          </a:ln>
          <a:effectLst/>
        </p:spPr>
      </p:cxnSp>
      <p:cxnSp>
        <p:nvCxnSpPr>
          <p:cNvPr id="30" name="PA-1022122"/>
          <p:cNvCxnSpPr/>
          <p:nvPr>
            <p:custDataLst>
              <p:tags r:id="rId7"/>
            </p:custDataLst>
          </p:nvPr>
        </p:nvCxnSpPr>
        <p:spPr>
          <a:xfrm flipH="1">
            <a:off x="2160709" y="4378697"/>
            <a:ext cx="2160000" cy="287"/>
          </a:xfrm>
          <a:prstGeom prst="line">
            <a:avLst/>
          </a:prstGeom>
          <a:noFill/>
          <a:ln w="12700" cap="flat" cmpd="sng" algn="ctr">
            <a:solidFill>
              <a:schemeClr val="accent1"/>
            </a:solidFill>
            <a:prstDash val="dash"/>
            <a:bevel/>
            <a:headEnd type="none" w="sm" len="sm"/>
            <a:tailEnd type="oval" w="med" len="med"/>
          </a:ln>
          <a:effectLst/>
        </p:spPr>
      </p:cxnSp>
      <p:sp>
        <p:nvSpPr>
          <p:cNvPr id="31" name="PA-1022123"/>
          <p:cNvSpPr/>
          <p:nvPr>
            <p:custDataLst>
              <p:tags r:id="rId8"/>
            </p:custDataLst>
          </p:nvPr>
        </p:nvSpPr>
        <p:spPr>
          <a:xfrm>
            <a:off x="7304811" y="2202190"/>
            <a:ext cx="4079333" cy="2453620"/>
          </a:xfrm>
          <a:prstGeom prst="rect">
            <a:avLst/>
          </a:prstGeom>
        </p:spPr>
        <p:txBody>
          <a:bodyPr wrap="square">
            <a:spAutoFit/>
          </a:bodyPr>
          <a:lstStyle/>
          <a:p>
            <a:pPr algn="just">
              <a:lnSpc>
                <a:spcPct val="130000"/>
              </a:lnSpc>
            </a:pPr>
            <a:r>
              <a:rPr lang="zh-CN" altLang="zh-CN" sz="2000"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习近平总书记强调“中国共产党的一条重要历史经验就是坚持胸怀天下”。中国共产党高举和平、发展、合作共赢的伟大旗帜，推动不同文明之间的相互借鉴、学习，强调人类共同价值，携手共建命运共同体。</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pic>
        <p:nvPicPr>
          <p:cNvPr id="5" name="PA-1022124" descr="图片包含 就坐, 户外, 建筑物, 大型&#10;&#10;描述已自动生成"/>
          <p:cNvPicPr>
            <a:picLocks noChangeAspect="1"/>
          </p:cNvPicPr>
          <p:nvPr>
            <p:custDataLst>
              <p:tags r:id="rId9"/>
            </p:custDataLst>
          </p:nvPr>
        </p:nvPicPr>
        <p:blipFill>
          <a:blip r:embed="rId13" cstate="email"/>
          <a:stretch>
            <a:fillRect/>
          </a:stretch>
        </p:blipFill>
        <p:spPr>
          <a:xfrm>
            <a:off x="7406772" y="4805896"/>
            <a:ext cx="3320010" cy="16600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1022126"/>
          <p:cNvSpPr/>
          <p:nvPr>
            <p:custDataLst>
              <p:tags r:id="rId1"/>
            </p:custDataLst>
          </p:nvPr>
        </p:nvSpPr>
        <p:spPr>
          <a:xfrm flipH="1">
            <a:off x="4390933" y="2542557"/>
            <a:ext cx="2976756" cy="2978529"/>
          </a:xfrm>
          <a:prstGeom prst="arc">
            <a:avLst>
              <a:gd name="adj1" fmla="val 8872451"/>
              <a:gd name="adj2" fmla="val 16231944"/>
            </a:avLst>
          </a:prstGeom>
          <a:noFill/>
          <a:ln w="12700" cap="flat" cmpd="sng" algn="ctr">
            <a:solidFill>
              <a:srgbClr val="D70000"/>
            </a:solidFill>
            <a:prstDash val="dash"/>
            <a:miter lim="800000"/>
            <a:headEnd type="oval" w="med" len="med"/>
            <a:tailEnd type="oval"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sp>
        <p:nvSpPr>
          <p:cNvPr id="20" name="PA-1022127"/>
          <p:cNvSpPr/>
          <p:nvPr>
            <p:custDataLst>
              <p:tags r:id="rId2"/>
            </p:custDataLst>
          </p:nvPr>
        </p:nvSpPr>
        <p:spPr>
          <a:xfrm flipH="1">
            <a:off x="7763540" y="2187401"/>
            <a:ext cx="4123660" cy="3299621"/>
          </a:xfrm>
          <a:prstGeom prst="rect">
            <a:avLst/>
          </a:prstGeom>
        </p:spPr>
        <p:txBody>
          <a:bodyPr wrap="square">
            <a:spAutoFit/>
          </a:bodyPr>
          <a:lstStyle/>
          <a:p>
            <a:pPr algn="just">
              <a:lnSpc>
                <a:spcPct val="130000"/>
              </a:lnSpc>
            </a:pPr>
            <a:r>
              <a:rPr lang="zh-CN" altLang="zh-CN" sz="1800"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习近平总书记提出“人类正处在大发展大变革大调整时期。世界多极化、经济全球化深入发展，社会信息化、文化多样化持续推进，新一轮科技革命和产业革命正在孕育成长，各国相互联系、相互依存，全球命运与共、休戚相关，和平力量的上升远远超过战争因素的增长，和平、发展、合作、共赢的时代潮流更加强劲。”，</a:t>
            </a:r>
            <a:endParaRPr lang="zh-CN" altLang="en-US" dirty="0">
              <a:latin typeface="方正细金陵简体" panose="02000000000000000000" pitchFamily="2" charset="-122"/>
              <a:ea typeface="方正细金陵简体" panose="02000000000000000000" pitchFamily="2" charset="-122"/>
              <a:cs typeface="+mn-ea"/>
              <a:sym typeface="+mn-lt"/>
            </a:endParaRPr>
          </a:p>
        </p:txBody>
      </p:sp>
      <p:cxnSp>
        <p:nvCxnSpPr>
          <p:cNvPr id="22" name="PA-1022128"/>
          <p:cNvCxnSpPr>
            <a:cxnSpLocks/>
          </p:cNvCxnSpPr>
          <p:nvPr>
            <p:custDataLst>
              <p:tags r:id="rId3"/>
            </p:custDataLst>
          </p:nvPr>
        </p:nvCxnSpPr>
        <p:spPr>
          <a:xfrm flipH="1">
            <a:off x="694063" y="1927692"/>
            <a:ext cx="3349127" cy="0"/>
          </a:xfrm>
          <a:prstGeom prst="line">
            <a:avLst/>
          </a:prstGeom>
          <a:noFill/>
          <a:ln w="12700" cap="flat" cmpd="sng" algn="ctr">
            <a:solidFill>
              <a:srgbClr val="A10000"/>
            </a:solidFill>
            <a:prstDash val="dash"/>
            <a:bevel/>
            <a:headEnd type="none" w="sm" len="sm"/>
            <a:tailEnd type="oval" w="med" len="med"/>
          </a:ln>
          <a:effectLst/>
        </p:spPr>
      </p:cxnSp>
      <p:cxnSp>
        <p:nvCxnSpPr>
          <p:cNvPr id="29" name="PA-1022130"/>
          <p:cNvCxnSpPr>
            <a:cxnSpLocks/>
          </p:cNvCxnSpPr>
          <p:nvPr>
            <p:custDataLst>
              <p:tags r:id="rId4"/>
            </p:custDataLst>
          </p:nvPr>
        </p:nvCxnSpPr>
        <p:spPr>
          <a:xfrm flipH="1">
            <a:off x="7871291" y="1927979"/>
            <a:ext cx="3795572" cy="0"/>
          </a:xfrm>
          <a:prstGeom prst="line">
            <a:avLst/>
          </a:prstGeom>
          <a:noFill/>
          <a:ln w="12700" cap="flat" cmpd="sng" algn="ctr">
            <a:solidFill>
              <a:schemeClr val="accent1"/>
            </a:solidFill>
            <a:prstDash val="dash"/>
            <a:bevel/>
            <a:headEnd type="oval" w="med" len="med"/>
            <a:tailEnd type="none" w="med" len="med"/>
          </a:ln>
          <a:effectLst/>
        </p:spPr>
      </p:cxnSp>
      <p:sp>
        <p:nvSpPr>
          <p:cNvPr id="31" name="PA-1022132"/>
          <p:cNvSpPr/>
          <p:nvPr>
            <p:custDataLst>
              <p:tags r:id="rId5"/>
            </p:custDataLst>
          </p:nvPr>
        </p:nvSpPr>
        <p:spPr>
          <a:xfrm flipH="1">
            <a:off x="513110" y="2187401"/>
            <a:ext cx="3824100" cy="2951577"/>
          </a:xfrm>
          <a:prstGeom prst="rect">
            <a:avLst/>
          </a:prstGeom>
        </p:spPr>
        <p:txBody>
          <a:bodyPr wrap="square">
            <a:spAutoFit/>
          </a:bodyPr>
          <a:lstStyle/>
          <a:p>
            <a:pPr algn="just">
              <a:lnSpc>
                <a:spcPct val="150000"/>
              </a:lnSpc>
            </a:pPr>
            <a:r>
              <a:rPr lang="zh-CN" altLang="zh-CN"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从</a:t>
            </a:r>
            <a:r>
              <a:rPr lang="en-US" altLang="zh-CN"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a:t>
            </a:r>
            <a:r>
              <a:rPr lang="zh-CN" altLang="zh-CN"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坚持胸怀天下</a:t>
            </a:r>
            <a:r>
              <a:rPr lang="en-US" altLang="zh-CN"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a:t>
            </a:r>
            <a:r>
              <a:rPr lang="zh-CN" altLang="zh-CN"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的这一历史经验来看</a:t>
            </a:r>
            <a:r>
              <a:rPr lang="en-US" altLang="zh-CN"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a:t>
            </a:r>
            <a:r>
              <a:rPr lang="zh-CN" altLang="zh-CN" kern="100" dirty="0">
                <a:effectLst/>
                <a:latin typeface="方正细金陵简体" panose="02000000000000000000" pitchFamily="2" charset="-122"/>
                <a:ea typeface="方正细金陵简体" panose="02000000000000000000" pitchFamily="2" charset="-122"/>
                <a:cs typeface="Times New Roman" panose="02020603050405020304" pitchFamily="18" charset="0"/>
              </a:rPr>
              <a:t>各个国家都可能由于历史、自然条件等各种因素的不同而表现出不同的历史情况，但没有忽略了国家社会类本质上的统一，要强调不同文明之间的统一性、本质性，持续推动构建人类命运共同体。</a:t>
            </a:r>
            <a:endParaRPr lang="zh-CN" altLang="en-US" dirty="0">
              <a:latin typeface="方正细金陵简体" panose="02000000000000000000" pitchFamily="2" charset="-122"/>
              <a:ea typeface="方正细金陵简体" panose="02000000000000000000" pitchFamily="2" charset="-122"/>
              <a:cs typeface="+mn-ea"/>
              <a:sym typeface="+mn-lt"/>
            </a:endParaRPr>
          </a:p>
        </p:txBody>
      </p:sp>
      <p:pic>
        <p:nvPicPr>
          <p:cNvPr id="15" name="PA-1022133" descr="图片包含 设备&#10;&#10;描述已自动生成"/>
          <p:cNvPicPr>
            <a:picLocks noChangeAspect="1"/>
          </p:cNvPicPr>
          <p:nvPr>
            <p:custDataLst>
              <p:tags r:id="rId6"/>
            </p:custDataLst>
          </p:nvPr>
        </p:nvPicPr>
        <p:blipFill>
          <a:blip r:embed="rId9" cstate="email"/>
          <a:stretch>
            <a:fillRect/>
          </a:stretch>
        </p:blipFill>
        <p:spPr>
          <a:xfrm>
            <a:off x="3939440" y="3219920"/>
            <a:ext cx="3535696" cy="25015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1022135"/>
          <p:cNvSpPr/>
          <p:nvPr>
            <p:custDataLst>
              <p:tags r:id="rId1"/>
            </p:custDataLst>
          </p:nvPr>
        </p:nvSpPr>
        <p:spPr bwMode="auto">
          <a:xfrm rot="16200000">
            <a:off x="4053750" y="-1080820"/>
            <a:ext cx="4037814" cy="10403346"/>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19050" cap="flat">
            <a:solidFill>
              <a:srgbClr val="C00000"/>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nvGrpSpPr>
          <p:cNvPr id="10" name="PA-1022136"/>
          <p:cNvGrpSpPr/>
          <p:nvPr>
            <p:custDataLst>
              <p:tags r:id="rId2"/>
            </p:custDataLst>
          </p:nvPr>
        </p:nvGrpSpPr>
        <p:grpSpPr>
          <a:xfrm>
            <a:off x="2844534" y="1818166"/>
            <a:ext cx="6502931" cy="717238"/>
            <a:chOff x="2943301" y="1857139"/>
            <a:chExt cx="6502931" cy="717238"/>
          </a:xfrm>
        </p:grpSpPr>
        <p:pic>
          <p:nvPicPr>
            <p:cNvPr id="11" name="PA-图片 4"/>
            <p:cNvPicPr>
              <a:picLocks noChangeAspect="1"/>
            </p:cNvPicPr>
            <p:nvPr>
              <p:custDataLst>
                <p:tags r:id="rId5"/>
              </p:custDataLst>
            </p:nvPr>
          </p:nvPicPr>
          <p:blipFill>
            <a:blip r:embed="rId11" cstate="email">
              <a:extLst>
                <a:ext uri="{28A0092B-C50C-407E-A947-70E740481C1C}">
                  <a14:useLocalDpi xmlns:a14="http://schemas.microsoft.com/office/drawing/2010/main"/>
                </a:ext>
              </a:extLst>
            </a:blip>
            <a:stretch>
              <a:fillRect/>
            </a:stretch>
          </p:blipFill>
          <p:spPr>
            <a:xfrm rot="858850" flipH="1">
              <a:off x="9114774" y="1857140"/>
              <a:ext cx="331458" cy="717237"/>
            </a:xfrm>
            <a:prstGeom prst="rect">
              <a:avLst/>
            </a:prstGeom>
          </p:spPr>
        </p:pic>
        <p:sp>
          <p:nvSpPr>
            <p:cNvPr id="12" name="PA-圆角矩形 5"/>
            <p:cNvSpPr/>
            <p:nvPr>
              <p:custDataLst>
                <p:tags r:id="rId6"/>
              </p:custDataLst>
            </p:nvPr>
          </p:nvSpPr>
          <p:spPr>
            <a:xfrm>
              <a:off x="3334935" y="1879988"/>
              <a:ext cx="5672976" cy="521860"/>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endParaRPr lang="zh-CN" altLang="en-US" kern="0" dirty="0">
                <a:solidFill>
                  <a:srgbClr val="FCFCFC"/>
                </a:solidFill>
                <a:cs typeface="+mn-ea"/>
                <a:sym typeface="+mn-lt"/>
              </a:endParaRPr>
            </a:p>
          </p:txBody>
        </p:sp>
        <p:pic>
          <p:nvPicPr>
            <p:cNvPr id="13" name="PA-图片 6"/>
            <p:cNvPicPr>
              <a:picLocks noChangeAspect="1"/>
            </p:cNvPicPr>
            <p:nvPr>
              <p:custDataLst>
                <p:tags r:id="rId7"/>
              </p:custDataLst>
            </p:nvPr>
          </p:nvPicPr>
          <p:blipFill>
            <a:blip r:embed="rId11" cstate="email">
              <a:extLst>
                <a:ext uri="{28A0092B-C50C-407E-A947-70E740481C1C}">
                  <a14:useLocalDpi xmlns:a14="http://schemas.microsoft.com/office/drawing/2010/main"/>
                </a:ext>
              </a:extLst>
            </a:blip>
            <a:stretch>
              <a:fillRect/>
            </a:stretch>
          </p:blipFill>
          <p:spPr>
            <a:xfrm rot="20741150">
              <a:off x="2943301" y="1857139"/>
              <a:ext cx="331458" cy="717237"/>
            </a:xfrm>
            <a:prstGeom prst="rect">
              <a:avLst/>
            </a:prstGeom>
          </p:spPr>
        </p:pic>
        <p:sp>
          <p:nvSpPr>
            <p:cNvPr id="14" name="PA-矩形 7"/>
            <p:cNvSpPr/>
            <p:nvPr>
              <p:custDataLst>
                <p:tags r:id="rId8"/>
              </p:custDataLst>
            </p:nvPr>
          </p:nvSpPr>
          <p:spPr>
            <a:xfrm>
              <a:off x="3556545" y="1913755"/>
              <a:ext cx="4456348" cy="461665"/>
            </a:xfrm>
            <a:prstGeom prst="rect">
              <a:avLst/>
            </a:prstGeom>
          </p:spPr>
          <p:txBody>
            <a:bodyPr wrap="none">
              <a:spAutoFit/>
            </a:bodyPr>
            <a:lstStyle/>
            <a:p>
              <a:pPr marL="306070" indent="266700" algn="just"/>
              <a:r>
                <a:rPr lang="zh-CN" altLang="zh-CN" sz="2400" kern="100" dirty="0">
                  <a:solidFill>
                    <a:schemeClr val="bg1"/>
                  </a:solidFill>
                  <a:effectLst/>
                  <a:latin typeface="方正FW筑紫A老明朝 简 D" panose="02000700000000000000" pitchFamily="2" charset="-122"/>
                  <a:ea typeface="方正FW筑紫A老明朝 简 D" panose="02000700000000000000" pitchFamily="2" charset="-122"/>
                </a:rPr>
                <a:t>“胸怀天下”具有世界意义</a:t>
              </a:r>
            </a:p>
          </p:txBody>
        </p:sp>
      </p:grpSp>
      <p:sp>
        <p:nvSpPr>
          <p:cNvPr id="15" name="PA-1022137"/>
          <p:cNvSpPr/>
          <p:nvPr>
            <p:custDataLst>
              <p:tags r:id="rId3"/>
            </p:custDataLst>
          </p:nvPr>
        </p:nvSpPr>
        <p:spPr>
          <a:xfrm>
            <a:off x="1217727" y="2796755"/>
            <a:ext cx="6696399" cy="2453620"/>
          </a:xfrm>
          <a:prstGeom prst="rect">
            <a:avLst/>
          </a:prstGeom>
          <a:noFill/>
        </p:spPr>
        <p:txBody>
          <a:bodyPr wrap="square">
            <a:spAutoFit/>
          </a:bodyPr>
          <a:lstStyle/>
          <a:p>
            <a:pPr algn="just">
              <a:lnSpc>
                <a:spcPct val="130000"/>
              </a:lnSpc>
              <a:defRPr/>
            </a:pPr>
            <a:r>
              <a:rPr lang="zh-CN" altLang="zh-CN" sz="2000" dirty="0">
                <a:latin typeface="方正细金陵简体" panose="02000000000000000000" pitchFamily="2" charset="-122"/>
                <a:ea typeface="方正细金陵简体" panose="02000000000000000000" pitchFamily="2" charset="-122"/>
              </a:rPr>
              <a:t>习近平总书记提出“人类正处在大发展大变革大调整时期。世界多极化、经济全球化深入发展，社会信息化、文化多样化持续推进，新一轮科技革命和产业革命正在孕育成长，各国相互联系、相互依存，全球命运与共、休戚相关，和平力量的上升远远超过战争因素的增长，和平、发展、合作、共赢的时代潮流更加强劲。”</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pic>
        <p:nvPicPr>
          <p:cNvPr id="16" name="PA-1022163"/>
          <p:cNvPicPr>
            <a:picLocks noChangeAspect="1"/>
          </p:cNvPicPr>
          <p:nvPr>
            <p:custDataLst>
              <p:tags r:id="rId4"/>
            </p:custDataLst>
          </p:nvPr>
        </p:nvPicPr>
        <p:blipFill>
          <a:blip r:embed="rId12" cstate="email"/>
          <a:stretch>
            <a:fillRect/>
          </a:stretch>
        </p:blipFill>
        <p:spPr>
          <a:xfrm>
            <a:off x="7587310" y="2553387"/>
            <a:ext cx="4013837" cy="28421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par>
                          <p:cTn id="14" fill="hold">
                            <p:stCondLst>
                              <p:cond delay="2500"/>
                            </p:stCondLst>
                            <p:childTnLst>
                              <p:par>
                                <p:cTn id="15" presetID="18" presetClass="entr" presetSubtype="12"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trips(down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
          <p:cNvSpPr/>
          <p:nvPr/>
        </p:nvSpPr>
        <p:spPr>
          <a:xfrm>
            <a:off x="946766" y="1898248"/>
            <a:ext cx="5662378" cy="4192140"/>
          </a:xfrm>
          <a:prstGeom prst="roundRect">
            <a:avLst>
              <a:gd name="adj" fmla="val 738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PA-1022143"/>
          <p:cNvSpPr/>
          <p:nvPr>
            <p:custDataLst>
              <p:tags r:id="rId1"/>
            </p:custDataLst>
          </p:nvPr>
        </p:nvSpPr>
        <p:spPr>
          <a:xfrm>
            <a:off x="1261343" y="3532884"/>
            <a:ext cx="5232097" cy="2453620"/>
          </a:xfrm>
          <a:prstGeom prst="rect">
            <a:avLst/>
          </a:prstGeom>
          <a:noFill/>
        </p:spPr>
        <p:txBody>
          <a:bodyPr wrap="square">
            <a:spAutoFit/>
          </a:bodyPr>
          <a:lstStyle/>
          <a:p>
            <a:pPr algn="just">
              <a:lnSpc>
                <a:spcPct val="130000"/>
              </a:lnSpc>
              <a:defRPr/>
            </a:pPr>
            <a:r>
              <a:rPr lang="zh-CN" altLang="en-US" sz="2000" dirty="0">
                <a:solidFill>
                  <a:schemeClr val="bg1"/>
                </a:solidFill>
                <a:latin typeface="方正细金陵简体" panose="02000000000000000000" pitchFamily="2" charset="-122"/>
                <a:ea typeface="方正细金陵简体" panose="02000000000000000000" pitchFamily="2" charset="-122"/>
                <a:cs typeface="+mn-ea"/>
                <a:sym typeface="+mn-lt"/>
              </a:rPr>
              <a:t>坚持“胸怀天下”彰显了中国共产党通过深入自身实践为世界各国贡献中国力量和中国智慧的襟怀。踏入新发展征程，我们要善于把握和运用党的百年斗争、发展历史经验，坚守历史自信，掌握历史主动，站在人类发展前沿更好地守正创新。</a:t>
            </a:r>
          </a:p>
        </p:txBody>
      </p:sp>
      <p:sp>
        <p:nvSpPr>
          <p:cNvPr id="2" name="PA-1022144"/>
          <p:cNvSpPr/>
          <p:nvPr>
            <p:custDataLst>
              <p:tags r:id="rId2"/>
            </p:custDataLst>
          </p:nvPr>
        </p:nvSpPr>
        <p:spPr>
          <a:xfrm>
            <a:off x="3220802" y="2659559"/>
            <a:ext cx="1313180" cy="769441"/>
          </a:xfrm>
          <a:prstGeom prst="rect">
            <a:avLst/>
          </a:prstGeom>
        </p:spPr>
        <p:txBody>
          <a:bodyPr wrap="none">
            <a:spAutoFit/>
          </a:bodyPr>
          <a:lstStyle/>
          <a:p>
            <a:pPr lvl="0" defTabSz="1219200"/>
            <a:r>
              <a:rPr lang="zh-CN" altLang="en-US" sz="4400" b="1" dirty="0">
                <a:solidFill>
                  <a:schemeClr val="bg1"/>
                </a:solidFill>
                <a:latin typeface="方正FW筑紫A老明朝 简 D" panose="02000700000000000000" pitchFamily="2" charset="-122"/>
                <a:ea typeface="方正FW筑紫A老明朝 简 D" panose="02000700000000000000" pitchFamily="2" charset="-122"/>
                <a:cs typeface="+mn-ea"/>
                <a:sym typeface="+mn-lt"/>
              </a:rPr>
              <a:t>意义</a:t>
            </a:r>
          </a:p>
        </p:txBody>
      </p:sp>
      <p:pic>
        <p:nvPicPr>
          <p:cNvPr id="5" name="图形 4"/>
          <p:cNvPicPr>
            <a:picLocks noChangeAspect="1"/>
          </p:cNvPicPr>
          <p:nvPr/>
        </p:nvPicPr>
        <p:blipFill>
          <a:blip r:embed="rId5" cstate="email">
            <a:extLst>
              <a:ext uri="{96DAC541-7B7A-43D3-8B79-37D633B846F1}">
                <asvg:svgBlip xmlns:asvg="http://schemas.microsoft.com/office/drawing/2016/SVG/main" r:embed="rId6"/>
              </a:ext>
            </a:extLst>
          </a:blip>
          <a:stretch>
            <a:fillRect/>
          </a:stretch>
        </p:blipFill>
        <p:spPr>
          <a:xfrm>
            <a:off x="1443243" y="2020969"/>
            <a:ext cx="1569816" cy="1569816"/>
          </a:xfrm>
          <a:prstGeom prst="rect">
            <a:avLst/>
          </a:prstGeom>
        </p:spPr>
      </p:pic>
      <p:pic>
        <p:nvPicPr>
          <p:cNvPr id="8" name="图片 7" descr="图片包含 建筑物, 天空, 户外, 就坐&#10;&#10;描述已自动生成"/>
          <p:cNvPicPr>
            <a:picLocks noChangeAspect="1"/>
          </p:cNvPicPr>
          <p:nvPr/>
        </p:nvPicPr>
        <p:blipFill rotWithShape="1">
          <a:blip r:embed="rId7" cstate="email"/>
          <a:srcRect/>
          <a:stretch>
            <a:fillRect/>
          </a:stretch>
        </p:blipFill>
        <p:spPr>
          <a:xfrm>
            <a:off x="6809047" y="1898247"/>
            <a:ext cx="4436187" cy="4192139"/>
          </a:xfrm>
          <a:prstGeom prst="roundRect">
            <a:avLst>
              <a:gd name="adj" fmla="val 7832"/>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1022109"/>
          <p:cNvSpPr txBox="1">
            <a:spLocks noChangeArrowheads="1"/>
          </p:cNvSpPr>
          <p:nvPr>
            <p:custDataLst>
              <p:tags r:id="rId1"/>
            </p:custDataLst>
          </p:nvPr>
        </p:nvSpPr>
        <p:spPr bwMode="auto">
          <a:xfrm>
            <a:off x="5498815" y="1411005"/>
            <a:ext cx="2695934" cy="6463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rtlCol="0">
            <a:spAutoFit/>
          </a:bodyPr>
          <a:lstStyle>
            <a:defPPr>
              <a:defRPr lang="zh-CN"/>
            </a:defPPr>
            <a:lvl1pPr algn="ctr">
              <a:defRPr sz="2665" b="1" spc="4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400" normalizeH="0" baseline="0" noProof="0" dirty="0">
                <a:ln>
                  <a:noFill/>
                </a:ln>
                <a:solidFill>
                  <a:srgbClr val="D21F28"/>
                </a:solidFill>
                <a:uLnTx/>
                <a:uFillTx/>
                <a:latin typeface="方正细金陵简体" panose="02000000000000000000" pitchFamily="2" charset="-122"/>
                <a:ea typeface="方正细金陵简体" panose="02000000000000000000" pitchFamily="2" charset="-122"/>
                <a:cs typeface="+mn-ea"/>
                <a:sym typeface="+mn-lt"/>
              </a:rPr>
              <a:t>第六部分</a:t>
            </a:r>
          </a:p>
        </p:txBody>
      </p:sp>
      <p:sp>
        <p:nvSpPr>
          <p:cNvPr id="22" name="PA-1022110"/>
          <p:cNvSpPr/>
          <p:nvPr>
            <p:custDataLst>
              <p:tags r:id="rId2"/>
            </p:custDataLst>
          </p:nvPr>
        </p:nvSpPr>
        <p:spPr>
          <a:xfrm>
            <a:off x="2915761" y="2662062"/>
            <a:ext cx="7109639" cy="1015663"/>
          </a:xfrm>
          <a:prstGeom prst="rect">
            <a:avLst/>
          </a:prstGeom>
          <a:ln>
            <a:noFill/>
          </a:ln>
        </p:spPr>
        <p:txBody>
          <a:bodyPr wrap="none" lIns="91440" tIns="45720" rIns="91440" bIns="45720">
            <a:spAutoFit/>
          </a:bodyPr>
          <a:lstStyle/>
          <a:p>
            <a:pPr algn="ctr">
              <a:spcBef>
                <a:spcPct val="0"/>
              </a:spcBef>
            </a:pPr>
            <a:r>
              <a:rPr lang="zh-CN" altLang="en-US" sz="6000" dirty="0">
                <a:ln>
                  <a:solidFill>
                    <a:schemeClr val="bg1"/>
                  </a:solidFill>
                </a:ln>
                <a:solidFill>
                  <a:srgbClr val="C00000"/>
                </a:solidFill>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胸怀天下的未来展望</a:t>
            </a:r>
          </a:p>
        </p:txBody>
      </p:sp>
      <p:pic>
        <p:nvPicPr>
          <p:cNvPr id="23" name="PA-1022111"/>
          <p:cNvPicPr>
            <a:picLocks noChangeAspect="1"/>
          </p:cNvPicPr>
          <p:nvPr>
            <p:custDataLst>
              <p:tags r:id="rId3"/>
            </p:custDataLst>
          </p:nvPr>
        </p:nvPicPr>
        <p:blipFill>
          <a:blip r:embed="rId9" cstate="email"/>
          <a:stretch>
            <a:fillRect/>
          </a:stretch>
        </p:blipFill>
        <p:spPr>
          <a:xfrm>
            <a:off x="3414820" y="1277226"/>
            <a:ext cx="1930400" cy="1244600"/>
          </a:xfrm>
          <a:prstGeom prst="rect">
            <a:avLst/>
          </a:prstGeom>
        </p:spPr>
      </p:pic>
      <p:pic>
        <p:nvPicPr>
          <p:cNvPr id="24" name="PA-1022112"/>
          <p:cNvPicPr>
            <a:picLocks noChangeAspect="1"/>
          </p:cNvPicPr>
          <p:nvPr>
            <p:custDataLst>
              <p:tags r:id="rId4"/>
            </p:custDataLst>
          </p:nvPr>
        </p:nvPicPr>
        <p:blipFill rotWithShape="1">
          <a:blip r:embed="rId10" cstate="email"/>
          <a:srcRect/>
          <a:stretch>
            <a:fillRect/>
          </a:stretch>
        </p:blipFill>
        <p:spPr>
          <a:xfrm>
            <a:off x="4565580" y="3713167"/>
            <a:ext cx="3810000" cy="646332"/>
          </a:xfrm>
          <a:prstGeom prst="rect">
            <a:avLst/>
          </a:prstGeom>
        </p:spPr>
      </p:pic>
      <p:pic>
        <p:nvPicPr>
          <p:cNvPr id="25" name="PA-1022113"/>
          <p:cNvPicPr>
            <a:picLocks noChangeAspect="1"/>
          </p:cNvPicPr>
          <p:nvPr>
            <p:custDataLst>
              <p:tags r:id="rId5"/>
            </p:custDataLst>
          </p:nvPr>
        </p:nvPicPr>
        <p:blipFill rotWithShape="1">
          <a:blip r:embed="rId11" cstate="email"/>
          <a:srcRect/>
          <a:stretch>
            <a:fillRect/>
          </a:stretch>
        </p:blipFill>
        <p:spPr>
          <a:xfrm>
            <a:off x="4443660" y="5184974"/>
            <a:ext cx="3931920" cy="321349"/>
          </a:xfrm>
          <a:prstGeom prst="rect">
            <a:avLst/>
          </a:prstGeom>
        </p:spPr>
      </p:pic>
      <p:sp>
        <p:nvSpPr>
          <p:cNvPr id="26" name="PA-1022114"/>
          <p:cNvSpPr/>
          <p:nvPr>
            <p:custDataLst>
              <p:tags r:id="rId6"/>
            </p:custDataLst>
          </p:nvPr>
        </p:nvSpPr>
        <p:spPr>
          <a:xfrm>
            <a:off x="2333134" y="4496135"/>
            <a:ext cx="7525732" cy="552202"/>
          </a:xfrm>
          <a:prstGeom prst="rect">
            <a:avLst/>
          </a:prstGeom>
        </p:spPr>
        <p:txBody>
          <a:bodyPr wrap="square">
            <a:spAutoFit/>
          </a:bodyPr>
          <a:lstStyle/>
          <a:p>
            <a:pPr indent="360045" algn="ctr" defTabSz="1219200">
              <a:lnSpc>
                <a:spcPct val="130000"/>
              </a:lnSpc>
            </a:pPr>
            <a:r>
              <a:rPr lang="zh-CN" altLang="en-US" sz="1200" dirty="0">
                <a:solidFill>
                  <a:srgbClr val="C00000"/>
                </a:solidFill>
                <a:cs typeface="+mn-ea"/>
                <a:sym typeface="+mn-lt"/>
              </a:rPr>
              <a:t>中共中央政治局</a:t>
            </a:r>
            <a:r>
              <a:rPr lang="en-US" altLang="zh-CN" sz="1200" dirty="0">
                <a:solidFill>
                  <a:srgbClr val="C00000"/>
                </a:solidFill>
                <a:cs typeface="+mn-ea"/>
                <a:sym typeface="+mn-lt"/>
              </a:rPr>
              <a:t>6</a:t>
            </a:r>
            <a:r>
              <a:rPr lang="zh-CN" altLang="en-US" sz="1200" dirty="0">
                <a:solidFill>
                  <a:srgbClr val="C00000"/>
                </a:solidFill>
                <a:cs typeface="+mn-ea"/>
                <a:sym typeface="+mn-lt"/>
              </a:rPr>
              <a:t>月</a:t>
            </a:r>
            <a:r>
              <a:rPr lang="en-US" altLang="zh-CN" sz="1200" dirty="0">
                <a:solidFill>
                  <a:srgbClr val="C00000"/>
                </a:solidFill>
                <a:cs typeface="+mn-ea"/>
                <a:sym typeface="+mn-lt"/>
              </a:rPr>
              <a:t>24</a:t>
            </a:r>
            <a:r>
              <a:rPr lang="zh-CN" altLang="en-US" sz="1200" dirty="0">
                <a:solidFill>
                  <a:srgbClr val="C00000"/>
                </a:solidFill>
                <a:cs typeface="+mn-ea"/>
                <a:sym typeface="+mn-lt"/>
              </a:rPr>
              <a:t>日下午就“牢记初心使命，推进自我革命”举行第十五次集体学习。</a:t>
            </a:r>
            <a:endParaRPr lang="en-US" altLang="zh-CN" sz="1200" dirty="0">
              <a:solidFill>
                <a:srgbClr val="C00000"/>
              </a:solidFill>
              <a:cs typeface="+mn-ea"/>
              <a:sym typeface="+mn-lt"/>
            </a:endParaRPr>
          </a:p>
          <a:p>
            <a:pPr indent="360045" algn="ctr" defTabSz="1219200">
              <a:lnSpc>
                <a:spcPct val="130000"/>
              </a:lnSpc>
            </a:pPr>
            <a:r>
              <a:rPr lang="zh-CN" altLang="en-US" sz="1200" dirty="0">
                <a:solidFill>
                  <a:srgbClr val="C00000"/>
                </a:solidFill>
                <a:cs typeface="+mn-ea"/>
                <a:sym typeface="+mn-lt"/>
              </a:rPr>
              <a:t>我们党作为百年大党，如何永葆先进性和纯洁性、永葆青春活力</a:t>
            </a:r>
            <a:endParaRPr lang="zh-CN" altLang="zh-CN" sz="1200" dirty="0">
              <a:solidFill>
                <a:srgbClr val="C00000"/>
              </a:solidFill>
              <a:cs typeface="+mn-ea"/>
              <a:sym typeface="+mn-lt"/>
            </a:endParaRPr>
          </a:p>
        </p:txBody>
      </p:sp>
    </p:spTree>
    <p:extLst>
      <p:ext uri="{BB962C8B-B14F-4D97-AF65-F5344CB8AC3E}">
        <p14:creationId xmlns:p14="http://schemas.microsoft.com/office/powerpoint/2010/main" val="180994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1022135"/>
          <p:cNvSpPr/>
          <p:nvPr>
            <p:custDataLst>
              <p:tags r:id="rId1"/>
            </p:custDataLst>
          </p:nvPr>
        </p:nvSpPr>
        <p:spPr bwMode="auto">
          <a:xfrm rot="16200000">
            <a:off x="4053750" y="-1080820"/>
            <a:ext cx="4037814" cy="10403346"/>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19050" cap="flat">
            <a:solidFill>
              <a:srgbClr val="C00000"/>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nvGrpSpPr>
          <p:cNvPr id="10" name="PA-1022136"/>
          <p:cNvGrpSpPr/>
          <p:nvPr>
            <p:custDataLst>
              <p:tags r:id="rId2"/>
            </p:custDataLst>
          </p:nvPr>
        </p:nvGrpSpPr>
        <p:grpSpPr>
          <a:xfrm>
            <a:off x="2844534" y="1818166"/>
            <a:ext cx="6502931" cy="717238"/>
            <a:chOff x="2943301" y="1857139"/>
            <a:chExt cx="6502931" cy="717238"/>
          </a:xfrm>
        </p:grpSpPr>
        <p:pic>
          <p:nvPicPr>
            <p:cNvPr id="11" name="PA-图片 4"/>
            <p:cNvPicPr>
              <a:picLocks noChangeAspect="1"/>
            </p:cNvPicPr>
            <p:nvPr>
              <p:custDataLst>
                <p:tags r:id="rId5"/>
              </p:custDataLst>
            </p:nvPr>
          </p:nvPicPr>
          <p:blipFill>
            <a:blip r:embed="rId11" cstate="email">
              <a:extLst>
                <a:ext uri="{28A0092B-C50C-407E-A947-70E740481C1C}">
                  <a14:useLocalDpi xmlns:a14="http://schemas.microsoft.com/office/drawing/2010/main"/>
                </a:ext>
              </a:extLst>
            </a:blip>
            <a:stretch>
              <a:fillRect/>
            </a:stretch>
          </p:blipFill>
          <p:spPr>
            <a:xfrm rot="858850" flipH="1">
              <a:off x="9114774" y="1857140"/>
              <a:ext cx="331458" cy="717237"/>
            </a:xfrm>
            <a:prstGeom prst="rect">
              <a:avLst/>
            </a:prstGeom>
          </p:spPr>
        </p:pic>
        <p:sp>
          <p:nvSpPr>
            <p:cNvPr id="12" name="PA-圆角矩形 5"/>
            <p:cNvSpPr/>
            <p:nvPr>
              <p:custDataLst>
                <p:tags r:id="rId6"/>
              </p:custDataLst>
            </p:nvPr>
          </p:nvSpPr>
          <p:spPr>
            <a:xfrm>
              <a:off x="3358279" y="1879991"/>
              <a:ext cx="5672976" cy="521860"/>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endParaRPr lang="zh-CN" altLang="en-US" kern="0" dirty="0">
                <a:solidFill>
                  <a:srgbClr val="FCFCFC"/>
                </a:solidFill>
                <a:cs typeface="+mn-ea"/>
                <a:sym typeface="+mn-lt"/>
              </a:endParaRPr>
            </a:p>
          </p:txBody>
        </p:sp>
        <p:pic>
          <p:nvPicPr>
            <p:cNvPr id="13" name="PA-图片 6"/>
            <p:cNvPicPr>
              <a:picLocks noChangeAspect="1"/>
            </p:cNvPicPr>
            <p:nvPr>
              <p:custDataLst>
                <p:tags r:id="rId7"/>
              </p:custDataLst>
            </p:nvPr>
          </p:nvPicPr>
          <p:blipFill>
            <a:blip r:embed="rId11" cstate="email">
              <a:extLst>
                <a:ext uri="{28A0092B-C50C-407E-A947-70E740481C1C}">
                  <a14:useLocalDpi xmlns:a14="http://schemas.microsoft.com/office/drawing/2010/main"/>
                </a:ext>
              </a:extLst>
            </a:blip>
            <a:stretch>
              <a:fillRect/>
            </a:stretch>
          </p:blipFill>
          <p:spPr>
            <a:xfrm rot="20741150">
              <a:off x="2943301" y="1857139"/>
              <a:ext cx="331458" cy="717237"/>
            </a:xfrm>
            <a:prstGeom prst="rect">
              <a:avLst/>
            </a:prstGeom>
          </p:spPr>
        </p:pic>
        <p:sp>
          <p:nvSpPr>
            <p:cNvPr id="14" name="PA-矩形 7"/>
            <p:cNvSpPr/>
            <p:nvPr>
              <p:custDataLst>
                <p:tags r:id="rId8"/>
              </p:custDataLst>
            </p:nvPr>
          </p:nvSpPr>
          <p:spPr>
            <a:xfrm>
              <a:off x="4379687" y="1910083"/>
              <a:ext cx="3225242" cy="461665"/>
            </a:xfrm>
            <a:prstGeom prst="rect">
              <a:avLst/>
            </a:prstGeom>
          </p:spPr>
          <p:txBody>
            <a:bodyPr wrap="none">
              <a:spAutoFit/>
            </a:bodyPr>
            <a:lstStyle/>
            <a:p>
              <a:pPr marL="306070" indent="266700" algn="just"/>
              <a:r>
                <a:rPr lang="zh-CN" altLang="zh-CN" sz="2400" kern="100" dirty="0">
                  <a:solidFill>
                    <a:schemeClr val="bg1"/>
                  </a:solidFill>
                  <a:effectLst/>
                  <a:latin typeface="方正FW筑紫A老明朝 简 D" panose="02000700000000000000" pitchFamily="2" charset="-122"/>
                  <a:ea typeface="方正FW筑紫A老明朝 简 D" panose="02000700000000000000" pitchFamily="2" charset="-122"/>
                </a:rPr>
                <a:t>怎</a:t>
              </a:r>
              <a:r>
                <a:rPr lang="zh-CN" altLang="en-US" sz="2400" kern="100" dirty="0">
                  <a:solidFill>
                    <a:schemeClr val="bg1"/>
                  </a:solidFill>
                  <a:effectLst/>
                  <a:latin typeface="方正FW筑紫A老明朝 简 D" panose="02000700000000000000" pitchFamily="2" charset="-122"/>
                  <a:ea typeface="方正FW筑紫A老明朝 简 D" panose="02000700000000000000" pitchFamily="2" charset="-122"/>
                </a:rPr>
                <a:t>样</a:t>
              </a:r>
              <a:r>
                <a:rPr lang="zh-CN" altLang="zh-CN" sz="2400" kern="100" dirty="0">
                  <a:solidFill>
                    <a:schemeClr val="bg1"/>
                  </a:solidFill>
                  <a:effectLst/>
                  <a:latin typeface="方正FW筑紫A老明朝 简 D" panose="02000700000000000000" pitchFamily="2" charset="-122"/>
                  <a:ea typeface="方正FW筑紫A老明朝 简 D" panose="02000700000000000000" pitchFamily="2" charset="-122"/>
                </a:rPr>
                <a:t>做到胸怀天下</a:t>
              </a:r>
            </a:p>
          </p:txBody>
        </p:sp>
      </p:grpSp>
      <p:sp>
        <p:nvSpPr>
          <p:cNvPr id="15" name="PA-1022137"/>
          <p:cNvSpPr/>
          <p:nvPr>
            <p:custDataLst>
              <p:tags r:id="rId3"/>
            </p:custDataLst>
          </p:nvPr>
        </p:nvSpPr>
        <p:spPr>
          <a:xfrm>
            <a:off x="1418690" y="2762825"/>
            <a:ext cx="6275304" cy="3170099"/>
          </a:xfrm>
          <a:prstGeom prst="rect">
            <a:avLst/>
          </a:prstGeom>
          <a:noFill/>
        </p:spPr>
        <p:txBody>
          <a:bodyPr wrap="square">
            <a:spAutoFit/>
          </a:bodyPr>
          <a:lstStyle/>
          <a:p>
            <a:r>
              <a:rPr lang="zh-CN" altLang="zh-CN" sz="2000" dirty="0">
                <a:latin typeface="方正细金陵简体" panose="02000000000000000000" pitchFamily="2" charset="-122"/>
                <a:ea typeface="方正细金陵简体" panose="02000000000000000000" pitchFamily="2" charset="-122"/>
              </a:rPr>
              <a:t>习近平总书记指出：“我们将始终不渝走和平发展道路，始终不渝奉行互利共赢的开放战略，不仅致力于中国自身发展，也强调对世界的责任和贡献；不仅造福中国人民，而且造福世界人民。”</a:t>
            </a:r>
            <a:endParaRPr lang="en-US" altLang="zh-CN" sz="2000" dirty="0">
              <a:latin typeface="方正细金陵简体" panose="02000000000000000000" pitchFamily="2" charset="-122"/>
              <a:ea typeface="方正细金陵简体" panose="02000000000000000000" pitchFamily="2" charset="-122"/>
            </a:endParaRPr>
          </a:p>
          <a:p>
            <a:r>
              <a:rPr lang="zh-CN" altLang="zh-CN" sz="2000" dirty="0">
                <a:latin typeface="方正细金陵简体" panose="02000000000000000000" pitchFamily="2" charset="-122"/>
                <a:ea typeface="方正细金陵简体" panose="02000000000000000000" pitchFamily="2" charset="-122"/>
              </a:rPr>
              <a:t>我们应当从习近平总书记的思想出发，在习近平新时代中国特色社会主义思想科学指引下，中国以负责任大国担当不断为人类作出更大贡献。我们可以从以下几个方面做起，彰显负责任的大国担当，不断为人类做出更大贡献。</a:t>
            </a:r>
          </a:p>
          <a:p>
            <a:endParaRPr lang="zh-CN" altLang="zh-CN" sz="2000" dirty="0">
              <a:latin typeface="方正细金陵简体" panose="02000000000000000000" pitchFamily="2" charset="-122"/>
              <a:ea typeface="方正细金陵简体" panose="02000000000000000000" pitchFamily="2" charset="-122"/>
            </a:endParaRPr>
          </a:p>
        </p:txBody>
      </p:sp>
      <p:pic>
        <p:nvPicPr>
          <p:cNvPr id="16" name="PA-1022163"/>
          <p:cNvPicPr>
            <a:picLocks noChangeAspect="1"/>
          </p:cNvPicPr>
          <p:nvPr>
            <p:custDataLst>
              <p:tags r:id="rId4"/>
            </p:custDataLst>
          </p:nvPr>
        </p:nvPicPr>
        <p:blipFill>
          <a:blip r:embed="rId12" cstate="email"/>
          <a:stretch>
            <a:fillRect/>
          </a:stretch>
        </p:blipFill>
        <p:spPr>
          <a:xfrm>
            <a:off x="7236484" y="2699761"/>
            <a:ext cx="4013837" cy="2842181"/>
          </a:xfrm>
          <a:prstGeom prst="rect">
            <a:avLst/>
          </a:prstGeom>
        </p:spPr>
      </p:pic>
    </p:spTree>
    <p:extLst>
      <p:ext uri="{BB962C8B-B14F-4D97-AF65-F5344CB8AC3E}">
        <p14:creationId xmlns:p14="http://schemas.microsoft.com/office/powerpoint/2010/main" val="35512370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par>
                          <p:cTn id="14" fill="hold">
                            <p:stCondLst>
                              <p:cond delay="2500"/>
                            </p:stCondLst>
                            <p:childTnLst>
                              <p:par>
                                <p:cTn id="15" presetID="18" presetClass="entr" presetSubtype="12"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trips(down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102215"/>
          <p:cNvGrpSpPr/>
          <p:nvPr>
            <p:custDataLst>
              <p:tags r:id="rId1"/>
            </p:custDataLst>
          </p:nvPr>
        </p:nvGrpSpPr>
        <p:grpSpPr>
          <a:xfrm>
            <a:off x="3206921" y="814878"/>
            <a:ext cx="7318839" cy="796048"/>
            <a:chOff x="1285535" y="1290377"/>
            <a:chExt cx="7318839" cy="796048"/>
          </a:xfrm>
        </p:grpSpPr>
        <p:sp>
          <p:nvSpPr>
            <p:cNvPr id="3" name="PA-文本框 124"/>
            <p:cNvSpPr txBox="1"/>
            <p:nvPr>
              <p:custDataLst>
                <p:tags r:id="rId23"/>
              </p:custDataLst>
            </p:nvPr>
          </p:nvSpPr>
          <p:spPr bwMode="auto">
            <a:xfrm>
              <a:off x="2370700" y="1442737"/>
              <a:ext cx="6233674" cy="502766"/>
            </a:xfrm>
            <a:prstGeom prst="rect">
              <a:avLst/>
            </a:prstGeom>
            <a:noFill/>
          </p:spPr>
          <p:txBody>
            <a:bodyPr wrap="square">
              <a:spAutoFit/>
            </a:bodyPr>
            <a:lstStyle/>
            <a:p>
              <a:pPr fontAlgn="auto">
                <a:spcBef>
                  <a:spcPts val="0"/>
                </a:spcBef>
                <a:spcAft>
                  <a:spcPts val="0"/>
                </a:spcAft>
                <a:defRPr/>
              </a:pPr>
              <a:r>
                <a:rPr lang="zh-CN" altLang="en-US" sz="2665" b="1" dirty="0">
                  <a:solidFill>
                    <a:srgbClr val="C00000"/>
                  </a:solidFill>
                  <a:cs typeface="+mn-ea"/>
                  <a:sym typeface="+mn-lt"/>
                </a:rPr>
                <a:t>前言</a:t>
              </a:r>
            </a:p>
          </p:txBody>
        </p:sp>
        <p:sp>
          <p:nvSpPr>
            <p:cNvPr id="4" name="PA-椭圆 3"/>
            <p:cNvSpPr/>
            <p:nvPr>
              <p:custDataLst>
                <p:tags r:id="rId24"/>
              </p:custDataLst>
            </p:nvPr>
          </p:nvSpPr>
          <p:spPr>
            <a:xfrm>
              <a:off x="1285535" y="1290377"/>
              <a:ext cx="796048" cy="796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01</a:t>
              </a:r>
              <a:endParaRPr lang="zh-CN" altLang="en-US" sz="2400" b="1" dirty="0">
                <a:solidFill>
                  <a:schemeClr val="bg1"/>
                </a:solidFill>
                <a:cs typeface="+mn-ea"/>
                <a:sym typeface="+mn-lt"/>
              </a:endParaRPr>
            </a:p>
          </p:txBody>
        </p:sp>
      </p:grpSp>
      <p:grpSp>
        <p:nvGrpSpPr>
          <p:cNvPr id="5" name="PA-102216"/>
          <p:cNvGrpSpPr/>
          <p:nvPr>
            <p:custDataLst>
              <p:tags r:id="rId2"/>
            </p:custDataLst>
          </p:nvPr>
        </p:nvGrpSpPr>
        <p:grpSpPr>
          <a:xfrm>
            <a:off x="3206921" y="1696223"/>
            <a:ext cx="6210206" cy="796048"/>
            <a:chOff x="1285535" y="2167486"/>
            <a:chExt cx="6210206" cy="796048"/>
          </a:xfrm>
        </p:grpSpPr>
        <p:sp>
          <p:nvSpPr>
            <p:cNvPr id="6" name="PA-文本框 128"/>
            <p:cNvSpPr txBox="1"/>
            <p:nvPr>
              <p:custDataLst>
                <p:tags r:id="rId21"/>
              </p:custDataLst>
            </p:nvPr>
          </p:nvSpPr>
          <p:spPr bwMode="auto">
            <a:xfrm>
              <a:off x="2370699" y="2314128"/>
              <a:ext cx="5125042" cy="502766"/>
            </a:xfrm>
            <a:prstGeom prst="rect">
              <a:avLst/>
            </a:prstGeom>
            <a:noFill/>
          </p:spPr>
          <p:txBody>
            <a:bodyPr wrap="square">
              <a:spAutoFit/>
            </a:bodyPr>
            <a:lstStyle>
              <a:defPPr>
                <a:defRPr lang="zh-CN"/>
              </a:defPPr>
              <a:lvl1pPr fontAlgn="auto">
                <a:spcBef>
                  <a:spcPts val="0"/>
                </a:spcBef>
                <a:spcAft>
                  <a:spcPts val="0"/>
                </a:spcAft>
                <a:defRPr sz="2000" b="1">
                  <a:solidFill>
                    <a:srgbClr val="C00000"/>
                  </a:solidFill>
                  <a:latin typeface="微软雅黑" panose="020B0503020204020204" pitchFamily="34" charset="-122"/>
                  <a:ea typeface="微软雅黑" panose="020B0503020204020204" pitchFamily="34" charset="-122"/>
                </a:defRPr>
              </a:lvl1pPr>
            </a:lstStyle>
            <a:p>
              <a:pPr>
                <a:defRPr/>
              </a:pPr>
              <a:r>
                <a:rPr lang="zh-CN" altLang="en-US" sz="2665" dirty="0">
                  <a:latin typeface="+mn-lt"/>
                  <a:ea typeface="+mn-ea"/>
                  <a:cs typeface="+mn-ea"/>
                  <a:sym typeface="+mn-lt"/>
                </a:rPr>
                <a:t>概念</a:t>
              </a:r>
            </a:p>
          </p:txBody>
        </p:sp>
        <p:sp>
          <p:nvSpPr>
            <p:cNvPr id="7" name="PA-椭圆 6"/>
            <p:cNvSpPr/>
            <p:nvPr>
              <p:custDataLst>
                <p:tags r:id="rId22"/>
              </p:custDataLst>
            </p:nvPr>
          </p:nvSpPr>
          <p:spPr>
            <a:xfrm>
              <a:off x="1285535" y="2167486"/>
              <a:ext cx="796048" cy="796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02</a:t>
              </a:r>
              <a:endParaRPr lang="zh-CN" altLang="en-US" sz="2400" b="1" dirty="0">
                <a:solidFill>
                  <a:schemeClr val="bg1"/>
                </a:solidFill>
                <a:cs typeface="+mn-ea"/>
                <a:sym typeface="+mn-lt"/>
              </a:endParaRPr>
            </a:p>
          </p:txBody>
        </p:sp>
      </p:grpSp>
      <p:grpSp>
        <p:nvGrpSpPr>
          <p:cNvPr id="8" name="PA-102217"/>
          <p:cNvGrpSpPr/>
          <p:nvPr>
            <p:custDataLst>
              <p:tags r:id="rId3"/>
            </p:custDataLst>
          </p:nvPr>
        </p:nvGrpSpPr>
        <p:grpSpPr>
          <a:xfrm>
            <a:off x="3206921" y="2577567"/>
            <a:ext cx="2635585" cy="796048"/>
            <a:chOff x="1285535" y="3044595"/>
            <a:chExt cx="2635585" cy="796048"/>
          </a:xfrm>
        </p:grpSpPr>
        <p:sp>
          <p:nvSpPr>
            <p:cNvPr id="9" name="PA-文本框 131"/>
            <p:cNvSpPr txBox="1"/>
            <p:nvPr>
              <p:custDataLst>
                <p:tags r:id="rId19"/>
              </p:custDataLst>
            </p:nvPr>
          </p:nvSpPr>
          <p:spPr bwMode="auto">
            <a:xfrm>
              <a:off x="2370696" y="3178224"/>
              <a:ext cx="1550424" cy="502445"/>
            </a:xfrm>
            <a:prstGeom prst="rect">
              <a:avLst/>
            </a:prstGeom>
            <a:noFill/>
          </p:spPr>
          <p:txBody>
            <a:bodyPr wrap="none">
              <a:spAutoFit/>
            </a:bodyPr>
            <a:lstStyle>
              <a:defPPr>
                <a:defRPr lang="zh-CN"/>
              </a:defPPr>
              <a:lvl1pPr fontAlgn="auto">
                <a:spcBef>
                  <a:spcPts val="0"/>
                </a:spcBef>
                <a:spcAft>
                  <a:spcPts val="0"/>
                </a:spcAft>
                <a:defRPr sz="2000" b="1">
                  <a:solidFill>
                    <a:srgbClr val="C00000"/>
                  </a:solidFill>
                  <a:latin typeface="微软雅黑" panose="020B0503020204020204" pitchFamily="34" charset="-122"/>
                  <a:ea typeface="微软雅黑" panose="020B0503020204020204" pitchFamily="34" charset="-122"/>
                </a:defRPr>
              </a:lvl1pPr>
            </a:lstStyle>
            <a:p>
              <a:r>
                <a:rPr lang="zh-CN" altLang="en-US" sz="2665" dirty="0">
                  <a:latin typeface="+mn-lt"/>
                  <a:ea typeface="+mn-ea"/>
                  <a:cs typeface="+mn-ea"/>
                  <a:sym typeface="+mn-lt"/>
                </a:rPr>
                <a:t>实践探索</a:t>
              </a:r>
            </a:p>
          </p:txBody>
        </p:sp>
        <p:sp>
          <p:nvSpPr>
            <p:cNvPr id="10" name="PA-椭圆 9"/>
            <p:cNvSpPr/>
            <p:nvPr>
              <p:custDataLst>
                <p:tags r:id="rId20"/>
              </p:custDataLst>
            </p:nvPr>
          </p:nvSpPr>
          <p:spPr>
            <a:xfrm>
              <a:off x="1285535" y="3044595"/>
              <a:ext cx="796048" cy="796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03</a:t>
              </a:r>
              <a:endParaRPr lang="zh-CN" altLang="en-US" sz="2400" b="1" dirty="0">
                <a:solidFill>
                  <a:schemeClr val="bg1"/>
                </a:solidFill>
                <a:cs typeface="+mn-ea"/>
                <a:sym typeface="+mn-lt"/>
              </a:endParaRPr>
            </a:p>
          </p:txBody>
        </p:sp>
      </p:grpSp>
      <p:grpSp>
        <p:nvGrpSpPr>
          <p:cNvPr id="11" name="PA-102218"/>
          <p:cNvGrpSpPr/>
          <p:nvPr>
            <p:custDataLst>
              <p:tags r:id="rId4"/>
            </p:custDataLst>
          </p:nvPr>
        </p:nvGrpSpPr>
        <p:grpSpPr>
          <a:xfrm>
            <a:off x="3206921" y="3535885"/>
            <a:ext cx="2635587" cy="796048"/>
            <a:chOff x="1285535" y="3888383"/>
            <a:chExt cx="2635587" cy="796048"/>
          </a:xfrm>
        </p:grpSpPr>
        <p:sp>
          <p:nvSpPr>
            <p:cNvPr id="12" name="PA-文本框 134"/>
            <p:cNvSpPr txBox="1"/>
            <p:nvPr>
              <p:custDataLst>
                <p:tags r:id="rId17"/>
              </p:custDataLst>
            </p:nvPr>
          </p:nvSpPr>
          <p:spPr bwMode="auto">
            <a:xfrm>
              <a:off x="2370698" y="4035024"/>
              <a:ext cx="1550424" cy="502445"/>
            </a:xfrm>
            <a:prstGeom prst="rect">
              <a:avLst/>
            </a:prstGeom>
            <a:noFill/>
          </p:spPr>
          <p:txBody>
            <a:bodyPr wrap="none">
              <a:spAutoFit/>
            </a:bodyPr>
            <a:lstStyle>
              <a:defPPr>
                <a:defRPr lang="zh-CN"/>
              </a:defPPr>
              <a:lvl1pPr fontAlgn="auto">
                <a:spcBef>
                  <a:spcPts val="0"/>
                </a:spcBef>
                <a:spcAft>
                  <a:spcPts val="0"/>
                </a:spcAft>
                <a:defRPr sz="2000" b="1">
                  <a:solidFill>
                    <a:srgbClr val="C00000"/>
                  </a:solidFill>
                  <a:latin typeface="微软雅黑" panose="020B0503020204020204" pitchFamily="34" charset="-122"/>
                  <a:ea typeface="微软雅黑" panose="020B0503020204020204" pitchFamily="34" charset="-122"/>
                </a:defRPr>
              </a:lvl1pPr>
            </a:lstStyle>
            <a:p>
              <a:pPr>
                <a:defRPr/>
              </a:pPr>
              <a:r>
                <a:rPr lang="zh-CN" altLang="en-US" sz="2665" dirty="0">
                  <a:latin typeface="+mn-lt"/>
                  <a:ea typeface="+mn-ea"/>
                  <a:cs typeface="+mn-ea"/>
                  <a:sym typeface="+mn-lt"/>
                </a:rPr>
                <a:t>价值概括</a:t>
              </a:r>
            </a:p>
          </p:txBody>
        </p:sp>
        <p:sp>
          <p:nvSpPr>
            <p:cNvPr id="13" name="PA-椭圆 12"/>
            <p:cNvSpPr/>
            <p:nvPr>
              <p:custDataLst>
                <p:tags r:id="rId18"/>
              </p:custDataLst>
            </p:nvPr>
          </p:nvSpPr>
          <p:spPr>
            <a:xfrm>
              <a:off x="1285535" y="3888383"/>
              <a:ext cx="796048" cy="796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04</a:t>
              </a:r>
              <a:endParaRPr lang="zh-CN" altLang="en-US" sz="2400" b="1" dirty="0">
                <a:solidFill>
                  <a:schemeClr val="bg1"/>
                </a:solidFill>
                <a:cs typeface="+mn-ea"/>
                <a:sym typeface="+mn-lt"/>
              </a:endParaRPr>
            </a:p>
          </p:txBody>
        </p:sp>
      </p:grpSp>
      <p:grpSp>
        <p:nvGrpSpPr>
          <p:cNvPr id="14" name="PA-102219"/>
          <p:cNvGrpSpPr/>
          <p:nvPr>
            <p:custDataLst>
              <p:tags r:id="rId5"/>
            </p:custDataLst>
          </p:nvPr>
        </p:nvGrpSpPr>
        <p:grpSpPr>
          <a:xfrm>
            <a:off x="6960870" y="1876295"/>
            <a:ext cx="1952707" cy="796048"/>
            <a:chOff x="1285535" y="4771576"/>
            <a:chExt cx="1952707" cy="796048"/>
          </a:xfrm>
        </p:grpSpPr>
        <p:sp>
          <p:nvSpPr>
            <p:cNvPr id="15" name="PA-文本框 134"/>
            <p:cNvSpPr txBox="1"/>
            <p:nvPr>
              <p:custDataLst>
                <p:tags r:id="rId15"/>
              </p:custDataLst>
            </p:nvPr>
          </p:nvSpPr>
          <p:spPr bwMode="auto">
            <a:xfrm>
              <a:off x="2370697" y="4912496"/>
              <a:ext cx="867545" cy="502445"/>
            </a:xfrm>
            <a:prstGeom prst="rect">
              <a:avLst/>
            </a:prstGeom>
            <a:noFill/>
          </p:spPr>
          <p:txBody>
            <a:bodyPr wrap="none">
              <a:spAutoFit/>
            </a:bodyPr>
            <a:lstStyle>
              <a:defPPr>
                <a:defRPr lang="zh-CN"/>
              </a:defPPr>
              <a:lvl1pPr fontAlgn="auto">
                <a:spcBef>
                  <a:spcPts val="0"/>
                </a:spcBef>
                <a:spcAft>
                  <a:spcPts val="0"/>
                </a:spcAft>
                <a:defRPr sz="2000" b="1">
                  <a:solidFill>
                    <a:srgbClr val="C00000"/>
                  </a:solidFill>
                  <a:latin typeface="微软雅黑" panose="020B0503020204020204" pitchFamily="34" charset="-122"/>
                  <a:ea typeface="微软雅黑" panose="020B0503020204020204" pitchFamily="34" charset="-122"/>
                </a:defRPr>
              </a:lvl1pPr>
            </a:lstStyle>
            <a:p>
              <a:pPr>
                <a:defRPr/>
              </a:pPr>
              <a:r>
                <a:rPr lang="zh-CN" altLang="en-US" sz="2665" dirty="0">
                  <a:latin typeface="+mn-lt"/>
                  <a:ea typeface="+mn-ea"/>
                  <a:cs typeface="+mn-ea"/>
                  <a:sym typeface="+mn-lt"/>
                </a:rPr>
                <a:t>总结</a:t>
              </a:r>
            </a:p>
          </p:txBody>
        </p:sp>
        <p:sp>
          <p:nvSpPr>
            <p:cNvPr id="16" name="PA-椭圆 15"/>
            <p:cNvSpPr/>
            <p:nvPr>
              <p:custDataLst>
                <p:tags r:id="rId16"/>
              </p:custDataLst>
            </p:nvPr>
          </p:nvSpPr>
          <p:spPr>
            <a:xfrm>
              <a:off x="1285535" y="4771576"/>
              <a:ext cx="796048" cy="796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07</a:t>
              </a:r>
              <a:endParaRPr lang="zh-CN" altLang="en-US" sz="2400" b="1" dirty="0">
                <a:solidFill>
                  <a:schemeClr val="bg1"/>
                </a:solidFill>
                <a:cs typeface="+mn-ea"/>
                <a:sym typeface="+mn-lt"/>
              </a:endParaRPr>
            </a:p>
          </p:txBody>
        </p:sp>
      </p:grpSp>
      <p:sp>
        <p:nvSpPr>
          <p:cNvPr id="17" name="PA-102220"/>
          <p:cNvSpPr/>
          <p:nvPr>
            <p:custDataLst>
              <p:tags r:id="rId6"/>
            </p:custDataLst>
          </p:nvPr>
        </p:nvSpPr>
        <p:spPr>
          <a:xfrm>
            <a:off x="11302738" y="787063"/>
            <a:ext cx="889262" cy="21116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PA-102221"/>
          <p:cNvSpPr/>
          <p:nvPr>
            <p:custDataLst>
              <p:tags r:id="rId7"/>
            </p:custDataLst>
          </p:nvPr>
        </p:nvSpPr>
        <p:spPr>
          <a:xfrm>
            <a:off x="11983039" y="787063"/>
            <a:ext cx="102124" cy="211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PA-102222"/>
          <p:cNvSpPr txBox="1"/>
          <p:nvPr>
            <p:custDataLst>
              <p:tags r:id="rId8"/>
            </p:custDataLst>
          </p:nvPr>
        </p:nvSpPr>
        <p:spPr>
          <a:xfrm>
            <a:off x="11383816" y="1042646"/>
            <a:ext cx="518146" cy="1600438"/>
          </a:xfrm>
          <a:prstGeom prst="rect">
            <a:avLst/>
          </a:prstGeom>
          <a:noFill/>
        </p:spPr>
        <p:txBody>
          <a:bodyPr wrap="square" rtlCol="0">
            <a:spAutoFit/>
          </a:bodyPr>
          <a:lstStyle/>
          <a:p>
            <a:pPr algn="ctr"/>
            <a:r>
              <a:rPr lang="zh-CN" altLang="en-US" sz="4000" dirty="0">
                <a:solidFill>
                  <a:schemeClr val="bg1"/>
                </a:solidFill>
                <a:latin typeface="方正细金陵简体" panose="02000000000000000000" pitchFamily="2" charset="-122"/>
                <a:ea typeface="方正细金陵简体" panose="02000000000000000000" pitchFamily="2" charset="-122"/>
                <a:cs typeface="+mn-ea"/>
                <a:sym typeface="+mn-lt"/>
              </a:rPr>
              <a:t>目    </a:t>
            </a:r>
            <a:endParaRPr lang="en-US" altLang="zh-CN" sz="4000" dirty="0">
              <a:solidFill>
                <a:schemeClr val="bg1"/>
              </a:solidFill>
              <a:latin typeface="方正细金陵简体" panose="02000000000000000000" pitchFamily="2" charset="-122"/>
              <a:ea typeface="方正细金陵简体" panose="02000000000000000000" pitchFamily="2" charset="-122"/>
              <a:cs typeface="+mn-ea"/>
              <a:sym typeface="+mn-lt"/>
            </a:endParaRPr>
          </a:p>
          <a:p>
            <a:pPr algn="ctr"/>
            <a:r>
              <a:rPr lang="zh-CN" altLang="en-US" dirty="0">
                <a:solidFill>
                  <a:schemeClr val="bg1"/>
                </a:solidFill>
                <a:latin typeface="方正细金陵简体" panose="02000000000000000000" pitchFamily="2" charset="-122"/>
                <a:ea typeface="方正细金陵简体" panose="02000000000000000000" pitchFamily="2" charset="-122"/>
                <a:cs typeface="+mn-ea"/>
                <a:sym typeface="+mn-lt"/>
              </a:rPr>
              <a:t>  </a:t>
            </a:r>
            <a:endParaRPr lang="en-US" altLang="zh-CN" dirty="0">
              <a:solidFill>
                <a:schemeClr val="bg1"/>
              </a:solidFill>
              <a:latin typeface="方正细金陵简体" panose="02000000000000000000" pitchFamily="2" charset="-122"/>
              <a:ea typeface="方正细金陵简体" panose="02000000000000000000" pitchFamily="2" charset="-122"/>
              <a:cs typeface="+mn-ea"/>
              <a:sym typeface="+mn-lt"/>
            </a:endParaRPr>
          </a:p>
          <a:p>
            <a:pPr algn="ctr"/>
            <a:r>
              <a:rPr lang="zh-CN" altLang="en-US" sz="4000" dirty="0">
                <a:solidFill>
                  <a:schemeClr val="bg1"/>
                </a:solidFill>
                <a:latin typeface="方正细金陵简体" panose="02000000000000000000" pitchFamily="2" charset="-122"/>
                <a:ea typeface="方正细金陵简体" panose="02000000000000000000" pitchFamily="2" charset="-122"/>
                <a:cs typeface="+mn-ea"/>
                <a:sym typeface="+mn-lt"/>
              </a:rPr>
              <a:t>录</a:t>
            </a:r>
          </a:p>
        </p:txBody>
      </p:sp>
      <p:grpSp>
        <p:nvGrpSpPr>
          <p:cNvPr id="20" name="PA-102219">
            <a:extLst>
              <a:ext uri="{FF2B5EF4-FFF2-40B4-BE49-F238E27FC236}">
                <a16:creationId xmlns:a16="http://schemas.microsoft.com/office/drawing/2014/main" id="{3E727243-8C1D-8437-0391-3BCDF4E0C2A4}"/>
              </a:ext>
            </a:extLst>
          </p:cNvPr>
          <p:cNvGrpSpPr/>
          <p:nvPr>
            <p:custDataLst>
              <p:tags r:id="rId9"/>
            </p:custDataLst>
          </p:nvPr>
        </p:nvGrpSpPr>
        <p:grpSpPr>
          <a:xfrm>
            <a:off x="6960870" y="822296"/>
            <a:ext cx="2635586" cy="796048"/>
            <a:chOff x="1285535" y="4771576"/>
            <a:chExt cx="2635586" cy="796048"/>
          </a:xfrm>
        </p:grpSpPr>
        <p:sp>
          <p:nvSpPr>
            <p:cNvPr id="21" name="PA-文本框 134">
              <a:extLst>
                <a:ext uri="{FF2B5EF4-FFF2-40B4-BE49-F238E27FC236}">
                  <a16:creationId xmlns:a16="http://schemas.microsoft.com/office/drawing/2014/main" id="{2BC96E93-1AE4-3D1D-7619-FB6CA1D9C0CC}"/>
                </a:ext>
              </a:extLst>
            </p:cNvPr>
            <p:cNvSpPr txBox="1"/>
            <p:nvPr>
              <p:custDataLst>
                <p:tags r:id="rId13"/>
              </p:custDataLst>
            </p:nvPr>
          </p:nvSpPr>
          <p:spPr bwMode="auto">
            <a:xfrm>
              <a:off x="2370697" y="4912496"/>
              <a:ext cx="1550424" cy="502445"/>
            </a:xfrm>
            <a:prstGeom prst="rect">
              <a:avLst/>
            </a:prstGeom>
            <a:noFill/>
          </p:spPr>
          <p:txBody>
            <a:bodyPr wrap="none">
              <a:spAutoFit/>
            </a:bodyPr>
            <a:lstStyle>
              <a:defPPr>
                <a:defRPr lang="zh-CN"/>
              </a:defPPr>
              <a:lvl1pPr fontAlgn="auto">
                <a:spcBef>
                  <a:spcPts val="0"/>
                </a:spcBef>
                <a:spcAft>
                  <a:spcPts val="0"/>
                </a:spcAft>
                <a:defRPr sz="2000" b="1">
                  <a:solidFill>
                    <a:srgbClr val="C00000"/>
                  </a:solidFill>
                  <a:latin typeface="微软雅黑" panose="020B0503020204020204" pitchFamily="34" charset="-122"/>
                  <a:ea typeface="微软雅黑" panose="020B0503020204020204" pitchFamily="34" charset="-122"/>
                </a:defRPr>
              </a:lvl1pPr>
            </a:lstStyle>
            <a:p>
              <a:pPr>
                <a:defRPr/>
              </a:pPr>
              <a:r>
                <a:rPr lang="zh-CN" altLang="en-US" sz="2665" dirty="0">
                  <a:latin typeface="+mn-lt"/>
                  <a:ea typeface="+mn-ea"/>
                  <a:cs typeface="+mn-ea"/>
                  <a:sym typeface="+mn-lt"/>
                </a:rPr>
                <a:t>未来展望</a:t>
              </a:r>
            </a:p>
          </p:txBody>
        </p:sp>
        <p:sp>
          <p:nvSpPr>
            <p:cNvPr id="22" name="PA-椭圆 15">
              <a:extLst>
                <a:ext uri="{FF2B5EF4-FFF2-40B4-BE49-F238E27FC236}">
                  <a16:creationId xmlns:a16="http://schemas.microsoft.com/office/drawing/2014/main" id="{1EC2D612-9B3B-5E4B-D46E-2E7DAD6CD730}"/>
                </a:ext>
              </a:extLst>
            </p:cNvPr>
            <p:cNvSpPr/>
            <p:nvPr>
              <p:custDataLst>
                <p:tags r:id="rId14"/>
              </p:custDataLst>
            </p:nvPr>
          </p:nvSpPr>
          <p:spPr>
            <a:xfrm>
              <a:off x="1285535" y="4771576"/>
              <a:ext cx="796048" cy="796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06</a:t>
              </a:r>
              <a:endParaRPr lang="zh-CN" altLang="en-US" sz="2400" b="1" dirty="0">
                <a:solidFill>
                  <a:schemeClr val="bg1"/>
                </a:solidFill>
                <a:cs typeface="+mn-ea"/>
                <a:sym typeface="+mn-lt"/>
              </a:endParaRPr>
            </a:p>
          </p:txBody>
        </p:sp>
      </p:grpSp>
      <p:grpSp>
        <p:nvGrpSpPr>
          <p:cNvPr id="23" name="PA-102219">
            <a:extLst>
              <a:ext uri="{FF2B5EF4-FFF2-40B4-BE49-F238E27FC236}">
                <a16:creationId xmlns:a16="http://schemas.microsoft.com/office/drawing/2014/main" id="{C9C91CE9-181F-0466-6134-2C087DD70897}"/>
              </a:ext>
            </a:extLst>
          </p:cNvPr>
          <p:cNvGrpSpPr/>
          <p:nvPr>
            <p:custDataLst>
              <p:tags r:id="rId10"/>
            </p:custDataLst>
          </p:nvPr>
        </p:nvGrpSpPr>
        <p:grpSpPr>
          <a:xfrm>
            <a:off x="3206921" y="4514359"/>
            <a:ext cx="2635586" cy="796048"/>
            <a:chOff x="1285535" y="4771576"/>
            <a:chExt cx="2635586" cy="796048"/>
          </a:xfrm>
        </p:grpSpPr>
        <p:sp>
          <p:nvSpPr>
            <p:cNvPr id="24" name="PA-文本框 134">
              <a:extLst>
                <a:ext uri="{FF2B5EF4-FFF2-40B4-BE49-F238E27FC236}">
                  <a16:creationId xmlns:a16="http://schemas.microsoft.com/office/drawing/2014/main" id="{84A2E7D7-93E2-45E4-AF3C-E59BB4A12900}"/>
                </a:ext>
              </a:extLst>
            </p:cNvPr>
            <p:cNvSpPr txBox="1"/>
            <p:nvPr>
              <p:custDataLst>
                <p:tags r:id="rId11"/>
              </p:custDataLst>
            </p:nvPr>
          </p:nvSpPr>
          <p:spPr bwMode="auto">
            <a:xfrm>
              <a:off x="2370697" y="4912496"/>
              <a:ext cx="1550424" cy="502445"/>
            </a:xfrm>
            <a:prstGeom prst="rect">
              <a:avLst/>
            </a:prstGeom>
            <a:noFill/>
          </p:spPr>
          <p:txBody>
            <a:bodyPr wrap="none">
              <a:spAutoFit/>
            </a:bodyPr>
            <a:lstStyle>
              <a:defPPr>
                <a:defRPr lang="zh-CN"/>
              </a:defPPr>
              <a:lvl1pPr fontAlgn="auto">
                <a:spcBef>
                  <a:spcPts val="0"/>
                </a:spcBef>
                <a:spcAft>
                  <a:spcPts val="0"/>
                </a:spcAft>
                <a:defRPr sz="2000" b="1">
                  <a:solidFill>
                    <a:srgbClr val="C00000"/>
                  </a:solidFill>
                  <a:latin typeface="微软雅黑" panose="020B0503020204020204" pitchFamily="34" charset="-122"/>
                  <a:ea typeface="微软雅黑" panose="020B0503020204020204" pitchFamily="34" charset="-122"/>
                </a:defRPr>
              </a:lvl1pPr>
            </a:lstStyle>
            <a:p>
              <a:pPr>
                <a:defRPr/>
              </a:pPr>
              <a:r>
                <a:rPr lang="zh-CN" altLang="en-US" sz="2665" dirty="0">
                  <a:latin typeface="+mn-lt"/>
                  <a:ea typeface="+mn-ea"/>
                  <a:cs typeface="+mn-ea"/>
                  <a:sym typeface="+mn-lt"/>
                </a:rPr>
                <a:t>经验启示</a:t>
              </a:r>
            </a:p>
          </p:txBody>
        </p:sp>
        <p:sp>
          <p:nvSpPr>
            <p:cNvPr id="25" name="PA-椭圆 15">
              <a:extLst>
                <a:ext uri="{FF2B5EF4-FFF2-40B4-BE49-F238E27FC236}">
                  <a16:creationId xmlns:a16="http://schemas.microsoft.com/office/drawing/2014/main" id="{195376A3-2121-FA74-1DB9-6434B3FB1DEA}"/>
                </a:ext>
              </a:extLst>
            </p:cNvPr>
            <p:cNvSpPr/>
            <p:nvPr>
              <p:custDataLst>
                <p:tags r:id="rId12"/>
              </p:custDataLst>
            </p:nvPr>
          </p:nvSpPr>
          <p:spPr>
            <a:xfrm>
              <a:off x="1285535" y="4771576"/>
              <a:ext cx="796048" cy="796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cs typeface="+mn-ea"/>
                  <a:sym typeface="+mn-lt"/>
                </a:rPr>
                <a:t>05</a:t>
              </a:r>
              <a:endParaRPr lang="zh-CN" altLang="en-US" sz="2400" b="1"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anim calcmode="lin" valueType="num">
                                      <p:cBhvr>
                                        <p:cTn id="20" dur="750" fill="hold"/>
                                        <p:tgtEl>
                                          <p:spTgt spid="8"/>
                                        </p:tgtEl>
                                        <p:attrNameLst>
                                          <p:attrName>ppt_x</p:attrName>
                                        </p:attrNameLst>
                                      </p:cBhvr>
                                      <p:tavLst>
                                        <p:tav tm="0">
                                          <p:val>
                                            <p:strVal val="#ppt_x"/>
                                          </p:val>
                                        </p:tav>
                                        <p:tav tm="100000">
                                          <p:val>
                                            <p:strVal val="#ppt_x"/>
                                          </p:val>
                                        </p:tav>
                                      </p:tavLst>
                                    </p:anim>
                                    <p:anim calcmode="lin" valueType="num">
                                      <p:cBhvr>
                                        <p:cTn id="21" dur="75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2750"/>
                            </p:stCondLst>
                            <p:childTnLst>
                              <p:par>
                                <p:cTn id="23" presetID="47"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anim calcmode="lin" valueType="num">
                                      <p:cBhvr>
                                        <p:cTn id="26" dur="750" fill="hold"/>
                                        <p:tgtEl>
                                          <p:spTgt spid="11"/>
                                        </p:tgtEl>
                                        <p:attrNameLst>
                                          <p:attrName>ppt_x</p:attrName>
                                        </p:attrNameLst>
                                      </p:cBhvr>
                                      <p:tavLst>
                                        <p:tav tm="0">
                                          <p:val>
                                            <p:strVal val="#ppt_x"/>
                                          </p:val>
                                        </p:tav>
                                        <p:tav tm="100000">
                                          <p:val>
                                            <p:strVal val="#ppt_x"/>
                                          </p:val>
                                        </p:tav>
                                      </p:tavLst>
                                    </p:anim>
                                    <p:anim calcmode="lin" valueType="num">
                                      <p:cBhvr>
                                        <p:cTn id="27" dur="75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7"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750"/>
                                        <p:tgtEl>
                                          <p:spTgt spid="23"/>
                                        </p:tgtEl>
                                      </p:cBhvr>
                                    </p:animEffect>
                                    <p:anim calcmode="lin" valueType="num">
                                      <p:cBhvr>
                                        <p:cTn id="32" dur="750" fill="hold"/>
                                        <p:tgtEl>
                                          <p:spTgt spid="23"/>
                                        </p:tgtEl>
                                        <p:attrNameLst>
                                          <p:attrName>ppt_x</p:attrName>
                                        </p:attrNameLst>
                                      </p:cBhvr>
                                      <p:tavLst>
                                        <p:tav tm="0">
                                          <p:val>
                                            <p:strVal val="#ppt_x"/>
                                          </p:val>
                                        </p:tav>
                                        <p:tav tm="100000">
                                          <p:val>
                                            <p:strVal val="#ppt_x"/>
                                          </p:val>
                                        </p:tav>
                                      </p:tavLst>
                                    </p:anim>
                                    <p:anim calcmode="lin" valueType="num">
                                      <p:cBhvr>
                                        <p:cTn id="33" dur="750" fill="hold"/>
                                        <p:tgtEl>
                                          <p:spTgt spid="23"/>
                                        </p:tgtEl>
                                        <p:attrNameLst>
                                          <p:attrName>ppt_y</p:attrName>
                                        </p:attrNameLst>
                                      </p:cBhvr>
                                      <p:tavLst>
                                        <p:tav tm="0">
                                          <p:val>
                                            <p:strVal val="#ppt_y-.1"/>
                                          </p:val>
                                        </p:tav>
                                        <p:tav tm="100000">
                                          <p:val>
                                            <p:strVal val="#ppt_y"/>
                                          </p:val>
                                        </p:tav>
                                      </p:tavLst>
                                    </p:anim>
                                  </p:childTnLst>
                                </p:cTn>
                              </p:par>
                            </p:childTnLst>
                          </p:cTn>
                        </p:par>
                        <p:par>
                          <p:cTn id="34" fill="hold">
                            <p:stCondLst>
                              <p:cond delay="4250"/>
                            </p:stCondLst>
                            <p:childTnLst>
                              <p:par>
                                <p:cTn id="35" presetID="47"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750"/>
                                        <p:tgtEl>
                                          <p:spTgt spid="20"/>
                                        </p:tgtEl>
                                      </p:cBhvr>
                                    </p:animEffect>
                                    <p:anim calcmode="lin" valueType="num">
                                      <p:cBhvr>
                                        <p:cTn id="38" dur="750" fill="hold"/>
                                        <p:tgtEl>
                                          <p:spTgt spid="20"/>
                                        </p:tgtEl>
                                        <p:attrNameLst>
                                          <p:attrName>ppt_x</p:attrName>
                                        </p:attrNameLst>
                                      </p:cBhvr>
                                      <p:tavLst>
                                        <p:tav tm="0">
                                          <p:val>
                                            <p:strVal val="#ppt_x"/>
                                          </p:val>
                                        </p:tav>
                                        <p:tav tm="100000">
                                          <p:val>
                                            <p:strVal val="#ppt_x"/>
                                          </p:val>
                                        </p:tav>
                                      </p:tavLst>
                                    </p:anim>
                                    <p:anim calcmode="lin" valueType="num">
                                      <p:cBhvr>
                                        <p:cTn id="39" dur="750" fill="hold"/>
                                        <p:tgtEl>
                                          <p:spTgt spid="20"/>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7"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anim calcmode="lin" valueType="num">
                                      <p:cBhvr>
                                        <p:cTn id="44" dur="750" fill="hold"/>
                                        <p:tgtEl>
                                          <p:spTgt spid="14"/>
                                        </p:tgtEl>
                                        <p:attrNameLst>
                                          <p:attrName>ppt_x</p:attrName>
                                        </p:attrNameLst>
                                      </p:cBhvr>
                                      <p:tavLst>
                                        <p:tav tm="0">
                                          <p:val>
                                            <p:strVal val="#ppt_x"/>
                                          </p:val>
                                        </p:tav>
                                        <p:tav tm="100000">
                                          <p:val>
                                            <p:strVal val="#ppt_x"/>
                                          </p:val>
                                        </p:tav>
                                      </p:tavLst>
                                    </p:anim>
                                    <p:anim calcmode="lin" valueType="num">
                                      <p:cBhvr>
                                        <p:cTn id="45"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1022147"/>
          <p:cNvSpPr/>
          <p:nvPr>
            <p:custDataLst>
              <p:tags r:id="rId1"/>
            </p:custDataLst>
          </p:nvPr>
        </p:nvSpPr>
        <p:spPr bwMode="auto">
          <a:xfrm rot="16200000">
            <a:off x="4053750" y="-1080820"/>
            <a:ext cx="4037814" cy="10403346"/>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19050" cap="flat">
            <a:solidFill>
              <a:srgbClr val="C00000"/>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nvGrpSpPr>
          <p:cNvPr id="10" name="PA-1022148"/>
          <p:cNvGrpSpPr/>
          <p:nvPr>
            <p:custDataLst>
              <p:tags r:id="rId2"/>
            </p:custDataLst>
          </p:nvPr>
        </p:nvGrpSpPr>
        <p:grpSpPr>
          <a:xfrm>
            <a:off x="2844534" y="1818166"/>
            <a:ext cx="6502931" cy="717238"/>
            <a:chOff x="2943301" y="1857139"/>
            <a:chExt cx="6502931" cy="717238"/>
          </a:xfrm>
        </p:grpSpPr>
        <p:pic>
          <p:nvPicPr>
            <p:cNvPr id="11" name="PA-图片 4"/>
            <p:cNvPicPr>
              <a:picLocks noChangeAspect="1"/>
            </p:cNvPicPr>
            <p:nvPr>
              <p:custDataLst>
                <p:tags r:id="rId5"/>
              </p:custDataLst>
            </p:nvPr>
          </p:nvPicPr>
          <p:blipFill>
            <a:blip r:embed="rId11" cstate="email">
              <a:extLst>
                <a:ext uri="{28A0092B-C50C-407E-A947-70E740481C1C}">
                  <a14:useLocalDpi xmlns:a14="http://schemas.microsoft.com/office/drawing/2010/main"/>
                </a:ext>
              </a:extLst>
            </a:blip>
            <a:stretch>
              <a:fillRect/>
            </a:stretch>
          </p:blipFill>
          <p:spPr>
            <a:xfrm rot="858850" flipH="1">
              <a:off x="9114774" y="1857140"/>
              <a:ext cx="331458" cy="717237"/>
            </a:xfrm>
            <a:prstGeom prst="rect">
              <a:avLst/>
            </a:prstGeom>
          </p:spPr>
        </p:pic>
        <p:sp>
          <p:nvSpPr>
            <p:cNvPr id="12" name="PA-圆角矩形 5"/>
            <p:cNvSpPr/>
            <p:nvPr>
              <p:custDataLst>
                <p:tags r:id="rId6"/>
              </p:custDataLst>
            </p:nvPr>
          </p:nvSpPr>
          <p:spPr>
            <a:xfrm>
              <a:off x="3358279" y="1879991"/>
              <a:ext cx="5672976" cy="521860"/>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endParaRPr lang="zh-CN" altLang="en-US" kern="0" dirty="0">
                <a:solidFill>
                  <a:srgbClr val="FCFCFC"/>
                </a:solidFill>
                <a:cs typeface="+mn-ea"/>
                <a:sym typeface="+mn-lt"/>
              </a:endParaRPr>
            </a:p>
          </p:txBody>
        </p:sp>
        <p:pic>
          <p:nvPicPr>
            <p:cNvPr id="13" name="PA-图片 6"/>
            <p:cNvPicPr>
              <a:picLocks noChangeAspect="1"/>
            </p:cNvPicPr>
            <p:nvPr>
              <p:custDataLst>
                <p:tags r:id="rId7"/>
              </p:custDataLst>
            </p:nvPr>
          </p:nvPicPr>
          <p:blipFill>
            <a:blip r:embed="rId11" cstate="email">
              <a:extLst>
                <a:ext uri="{28A0092B-C50C-407E-A947-70E740481C1C}">
                  <a14:useLocalDpi xmlns:a14="http://schemas.microsoft.com/office/drawing/2010/main"/>
                </a:ext>
              </a:extLst>
            </a:blip>
            <a:stretch>
              <a:fillRect/>
            </a:stretch>
          </p:blipFill>
          <p:spPr>
            <a:xfrm rot="20741150">
              <a:off x="2943301" y="1857139"/>
              <a:ext cx="331458" cy="717237"/>
            </a:xfrm>
            <a:prstGeom prst="rect">
              <a:avLst/>
            </a:prstGeom>
          </p:spPr>
        </p:pic>
        <p:sp>
          <p:nvSpPr>
            <p:cNvPr id="14" name="PA-矩形 7"/>
            <p:cNvSpPr/>
            <p:nvPr>
              <p:custDataLst>
                <p:tags r:id="rId8"/>
              </p:custDataLst>
            </p:nvPr>
          </p:nvSpPr>
          <p:spPr>
            <a:xfrm>
              <a:off x="5279880" y="1909408"/>
              <a:ext cx="1518364" cy="492443"/>
            </a:xfrm>
            <a:prstGeom prst="rect">
              <a:avLst/>
            </a:prstGeom>
          </p:spPr>
          <p:txBody>
            <a:bodyPr wrap="none">
              <a:spAutoFit/>
            </a:bodyPr>
            <a:lstStyle/>
            <a:p>
              <a:r>
                <a:rPr lang="zh-CN" altLang="en-US" sz="2600" dirty="0">
                  <a:solidFill>
                    <a:schemeClr val="bg1"/>
                  </a:solidFill>
                  <a:latin typeface="方正FW筑紫A老明朝 简 D" panose="02000700000000000000" pitchFamily="2" charset="-122"/>
                  <a:ea typeface="方正FW筑紫A老明朝 简 D" panose="02000700000000000000" pitchFamily="2" charset="-122"/>
                  <a:cs typeface="+mn-ea"/>
                  <a:sym typeface="+mn-lt"/>
                </a:rPr>
                <a:t>未来展望</a:t>
              </a:r>
            </a:p>
          </p:txBody>
        </p:sp>
      </p:grpSp>
      <p:sp>
        <p:nvSpPr>
          <p:cNvPr id="15" name="PA-1022149"/>
          <p:cNvSpPr/>
          <p:nvPr>
            <p:custDataLst>
              <p:tags r:id="rId3"/>
            </p:custDataLst>
          </p:nvPr>
        </p:nvSpPr>
        <p:spPr>
          <a:xfrm>
            <a:off x="1088183" y="2676498"/>
            <a:ext cx="6275304" cy="2925929"/>
          </a:xfrm>
          <a:prstGeom prst="rect">
            <a:avLst/>
          </a:prstGeom>
          <a:noFill/>
        </p:spPr>
        <p:txBody>
          <a:bodyPr wrap="square">
            <a:spAutoFit/>
          </a:bodyPr>
          <a:lstStyle/>
          <a:p>
            <a:pPr algn="just">
              <a:lnSpc>
                <a:spcPct val="130000"/>
              </a:lnSpc>
              <a:defRPr/>
            </a:pPr>
            <a:r>
              <a:rPr lang="zh-CN" altLang="zh-CN" sz="2400" dirty="0">
                <a:latin typeface="方正细金陵简体" panose="02000000000000000000" pitchFamily="2" charset="-122"/>
                <a:ea typeface="方正细金陵简体" panose="02000000000000000000" pitchFamily="2" charset="-122"/>
              </a:rPr>
              <a:t>推动全球治理体系变革，成为国际秩序的积极参与者、建设者、引领者。而非全球秩序的“霸主”。当前，国际格局正在经历深刻复杂变化，人类面临的气候变化、传染性疾病、恐怖主义等共同挑战日益增多，完善全球治理的呼声越来越高。</a:t>
            </a:r>
            <a:endParaRPr lang="zh-CN" altLang="en-US" sz="2400" dirty="0">
              <a:latin typeface="方正细金陵简体" panose="02000000000000000000" pitchFamily="2" charset="-122"/>
              <a:ea typeface="方正细金陵简体" panose="02000000000000000000" pitchFamily="2" charset="-122"/>
              <a:cs typeface="+mn-ea"/>
              <a:sym typeface="+mn-lt"/>
            </a:endParaRPr>
          </a:p>
        </p:txBody>
      </p:sp>
      <p:pic>
        <p:nvPicPr>
          <p:cNvPr id="16" name="PA-1022151"/>
          <p:cNvPicPr>
            <a:picLocks noChangeAspect="1"/>
          </p:cNvPicPr>
          <p:nvPr>
            <p:custDataLst>
              <p:tags r:id="rId4"/>
            </p:custDataLst>
          </p:nvPr>
        </p:nvPicPr>
        <p:blipFill>
          <a:blip r:embed="rId12" cstate="email"/>
          <a:stretch>
            <a:fillRect/>
          </a:stretch>
        </p:blipFill>
        <p:spPr>
          <a:xfrm>
            <a:off x="7010718" y="2565245"/>
            <a:ext cx="4263612" cy="42636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1022153"/>
          <p:cNvSpPr/>
          <p:nvPr>
            <p:custDataLst>
              <p:tags r:id="rId1"/>
            </p:custDataLst>
          </p:nvPr>
        </p:nvSpPr>
        <p:spPr bwMode="auto">
          <a:xfrm rot="16200000">
            <a:off x="4937834" y="-196738"/>
            <a:ext cx="2465464" cy="10207531"/>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19050" cap="flat">
            <a:solidFill>
              <a:srgbClr val="C00000"/>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nvGrpSpPr>
          <p:cNvPr id="10" name="PA-1022154"/>
          <p:cNvGrpSpPr/>
          <p:nvPr>
            <p:custDataLst>
              <p:tags r:id="rId2"/>
            </p:custDataLst>
          </p:nvPr>
        </p:nvGrpSpPr>
        <p:grpSpPr>
          <a:xfrm>
            <a:off x="4014414" y="3429000"/>
            <a:ext cx="4983638" cy="549668"/>
            <a:chOff x="2943301" y="1857139"/>
            <a:chExt cx="6502931" cy="717238"/>
          </a:xfrm>
        </p:grpSpPr>
        <p:pic>
          <p:nvPicPr>
            <p:cNvPr id="11" name="PA-图片 4"/>
            <p:cNvPicPr>
              <a:picLocks noChangeAspect="1"/>
            </p:cNvPicPr>
            <p:nvPr>
              <p:custDataLst>
                <p:tags r:id="rId5"/>
              </p:custDataLst>
            </p:nvPr>
          </p:nvPicPr>
          <p:blipFill>
            <a:blip r:embed="rId11" cstate="email">
              <a:extLst>
                <a:ext uri="{28A0092B-C50C-407E-A947-70E740481C1C}">
                  <a14:useLocalDpi xmlns:a14="http://schemas.microsoft.com/office/drawing/2010/main"/>
                </a:ext>
              </a:extLst>
            </a:blip>
            <a:stretch>
              <a:fillRect/>
            </a:stretch>
          </p:blipFill>
          <p:spPr>
            <a:xfrm rot="858850" flipH="1">
              <a:off x="9114774" y="1857140"/>
              <a:ext cx="331458" cy="717237"/>
            </a:xfrm>
            <a:prstGeom prst="rect">
              <a:avLst/>
            </a:prstGeom>
          </p:spPr>
        </p:pic>
        <p:sp>
          <p:nvSpPr>
            <p:cNvPr id="12" name="PA-圆角矩形 5"/>
            <p:cNvSpPr/>
            <p:nvPr>
              <p:custDataLst>
                <p:tags r:id="rId6"/>
              </p:custDataLst>
            </p:nvPr>
          </p:nvSpPr>
          <p:spPr>
            <a:xfrm>
              <a:off x="3358279" y="1879991"/>
              <a:ext cx="5672976" cy="521860"/>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endParaRPr lang="zh-CN" altLang="en-US" kern="0" dirty="0">
                <a:solidFill>
                  <a:srgbClr val="FCFCFC"/>
                </a:solidFill>
                <a:cs typeface="+mn-ea"/>
                <a:sym typeface="+mn-lt"/>
              </a:endParaRPr>
            </a:p>
          </p:txBody>
        </p:sp>
        <p:pic>
          <p:nvPicPr>
            <p:cNvPr id="13" name="PA-图片 6"/>
            <p:cNvPicPr>
              <a:picLocks noChangeAspect="1"/>
            </p:cNvPicPr>
            <p:nvPr>
              <p:custDataLst>
                <p:tags r:id="rId7"/>
              </p:custDataLst>
            </p:nvPr>
          </p:nvPicPr>
          <p:blipFill>
            <a:blip r:embed="rId11" cstate="email">
              <a:extLst>
                <a:ext uri="{28A0092B-C50C-407E-A947-70E740481C1C}">
                  <a14:useLocalDpi xmlns:a14="http://schemas.microsoft.com/office/drawing/2010/main"/>
                </a:ext>
              </a:extLst>
            </a:blip>
            <a:stretch>
              <a:fillRect/>
            </a:stretch>
          </p:blipFill>
          <p:spPr>
            <a:xfrm rot="20741150">
              <a:off x="2943301" y="1857139"/>
              <a:ext cx="331458" cy="717237"/>
            </a:xfrm>
            <a:prstGeom prst="rect">
              <a:avLst/>
            </a:prstGeom>
          </p:spPr>
        </p:pic>
        <p:sp>
          <p:nvSpPr>
            <p:cNvPr id="14" name="PA-矩形 7"/>
            <p:cNvSpPr/>
            <p:nvPr>
              <p:custDataLst>
                <p:tags r:id="rId8"/>
              </p:custDataLst>
            </p:nvPr>
          </p:nvSpPr>
          <p:spPr>
            <a:xfrm>
              <a:off x="4337223" y="1873362"/>
              <a:ext cx="3715087" cy="642568"/>
            </a:xfrm>
            <a:prstGeom prst="rect">
              <a:avLst/>
            </a:prstGeom>
          </p:spPr>
          <p:txBody>
            <a:bodyPr wrap="square">
              <a:spAutoFit/>
            </a:bodyPr>
            <a:lstStyle/>
            <a:p>
              <a:pPr algn="ctr"/>
              <a:r>
                <a:rPr lang="zh-CN" altLang="en-US" sz="2600" dirty="0">
                  <a:solidFill>
                    <a:schemeClr val="bg1"/>
                  </a:solidFill>
                  <a:latin typeface="方正FW筑紫A老明朝 简 D" panose="02000700000000000000" pitchFamily="2" charset="-122"/>
                  <a:ea typeface="方正FW筑紫A老明朝 简 D" panose="02000700000000000000" pitchFamily="2" charset="-122"/>
                  <a:cs typeface="+mn-ea"/>
                  <a:sym typeface="+mn-lt"/>
                </a:rPr>
                <a:t>未来展望</a:t>
              </a:r>
            </a:p>
          </p:txBody>
        </p:sp>
      </p:grpSp>
      <p:sp>
        <p:nvSpPr>
          <p:cNvPr id="15" name="PA-1022155"/>
          <p:cNvSpPr/>
          <p:nvPr>
            <p:custDataLst>
              <p:tags r:id="rId3"/>
            </p:custDataLst>
          </p:nvPr>
        </p:nvSpPr>
        <p:spPr>
          <a:xfrm>
            <a:off x="1400446" y="3974258"/>
            <a:ext cx="9540240" cy="2053511"/>
          </a:xfrm>
          <a:prstGeom prst="rect">
            <a:avLst/>
          </a:prstGeom>
          <a:noFill/>
        </p:spPr>
        <p:txBody>
          <a:bodyPr wrap="square">
            <a:spAutoFit/>
          </a:bodyPr>
          <a:lstStyle/>
          <a:p>
            <a:pPr algn="just">
              <a:lnSpc>
                <a:spcPct val="130000"/>
              </a:lnSpc>
              <a:defRPr/>
            </a:pPr>
            <a:r>
              <a:rPr lang="zh-CN" altLang="zh-CN" sz="2000" dirty="0">
                <a:latin typeface="方正细金陵简体" panose="02000000000000000000" pitchFamily="2" charset="-122"/>
                <a:ea typeface="方正细金陵简体" panose="02000000000000000000" pitchFamily="2" charset="-122"/>
              </a:rPr>
              <a:t>开展中国特色大国外交，显著提升我国国际影响力、感召力、塑造力。近年来，单边主义、保护主义、霸权主义、强权政治对世界和平与发展的威胁上升。以习近平同志为核心的党中央坚持统筹国内国际两个大局，全面推进中国特色大国外交，主张对话而不对抗、结伴而不结盟，维护和践行真正的多边主义，推动建设相互尊重、公平正义、合作共赢的新型国际关系。</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pic>
        <p:nvPicPr>
          <p:cNvPr id="5" name="PA-1022157" descr="图片包含 天空, 宗教场所, 户外, 建筑物&#10;&#10;描述已自动生成"/>
          <p:cNvPicPr>
            <a:picLocks noChangeAspect="1"/>
          </p:cNvPicPr>
          <p:nvPr>
            <p:custDataLst>
              <p:tags r:id="rId4"/>
            </p:custDataLst>
          </p:nvPr>
        </p:nvPicPr>
        <p:blipFill rotWithShape="1">
          <a:blip r:embed="rId12" cstate="email"/>
          <a:srcRect/>
          <a:stretch>
            <a:fillRect/>
          </a:stretch>
        </p:blipFill>
        <p:spPr>
          <a:xfrm>
            <a:off x="1066800" y="1473920"/>
            <a:ext cx="10207532" cy="1574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1022161"/>
          <p:cNvSpPr/>
          <p:nvPr>
            <p:custDataLst>
              <p:tags r:id="rId1"/>
            </p:custDataLst>
          </p:nvPr>
        </p:nvSpPr>
        <p:spPr>
          <a:xfrm>
            <a:off x="864156" y="2314624"/>
            <a:ext cx="3432421" cy="4054059"/>
          </a:xfrm>
          <a:prstGeom prst="rect">
            <a:avLst/>
          </a:prstGeom>
          <a:noFill/>
        </p:spPr>
        <p:txBody>
          <a:bodyPr wrap="square">
            <a:spAutoFit/>
          </a:bodyPr>
          <a:lstStyle/>
          <a:p>
            <a:pPr algn="just">
              <a:lnSpc>
                <a:spcPct val="130000"/>
              </a:lnSpc>
              <a:defRPr/>
            </a:pPr>
            <a:r>
              <a:rPr lang="zh-CN" altLang="zh-CN" sz="2000" dirty="0">
                <a:latin typeface="方正细金陵简体" panose="02000000000000000000" pitchFamily="2" charset="-122"/>
                <a:ea typeface="方正细金陵简体" panose="02000000000000000000" pitchFamily="2" charset="-122"/>
              </a:rPr>
              <a:t>推动构建人类命运共同体，引领时代潮流和人类前进方向。，习近平总书记面对“世界怎么了、我们怎么办”的时代之问，提出构建人类命运共同体、实现共赢共享的中国方案，为人类社会实现共同发展、持续繁荣、长治久安绘制了蓝图、指明了方向。</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sp>
        <p:nvSpPr>
          <p:cNvPr id="2" name="PA-1022162"/>
          <p:cNvSpPr/>
          <p:nvPr>
            <p:custDataLst>
              <p:tags r:id="rId2"/>
            </p:custDataLst>
          </p:nvPr>
        </p:nvSpPr>
        <p:spPr>
          <a:xfrm>
            <a:off x="975208" y="1648216"/>
            <a:ext cx="2236510" cy="707886"/>
          </a:xfrm>
          <a:prstGeom prst="rect">
            <a:avLst/>
          </a:prstGeom>
        </p:spPr>
        <p:txBody>
          <a:bodyPr wrap="none">
            <a:spAutoFit/>
          </a:bodyPr>
          <a:lstStyle/>
          <a:p>
            <a:pPr lvl="0" defTabSz="1219200"/>
            <a:r>
              <a:rPr lang="zh-CN" altLang="en-US" sz="4000" b="1" dirty="0">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未来展望</a:t>
            </a:r>
          </a:p>
        </p:txBody>
      </p:sp>
      <p:sp>
        <p:nvSpPr>
          <p:cNvPr id="16" name="矩形 15"/>
          <p:cNvSpPr/>
          <p:nvPr/>
        </p:nvSpPr>
        <p:spPr>
          <a:xfrm>
            <a:off x="4488862" y="1895392"/>
            <a:ext cx="7142922" cy="38166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矩形 16"/>
          <p:cNvSpPr/>
          <p:nvPr/>
        </p:nvSpPr>
        <p:spPr>
          <a:xfrm>
            <a:off x="6533010" y="2509539"/>
            <a:ext cx="3054626" cy="3664227"/>
          </a:xfrm>
          <a:prstGeom prst="rect">
            <a:avLst/>
          </a:prstGeom>
          <a:blipFill dpi="0" rotWithShape="1">
            <a:blip r:embed="rId5" cstate="email"/>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1022109"/>
          <p:cNvSpPr txBox="1">
            <a:spLocks noChangeArrowheads="1"/>
          </p:cNvSpPr>
          <p:nvPr>
            <p:custDataLst>
              <p:tags r:id="rId1"/>
            </p:custDataLst>
          </p:nvPr>
        </p:nvSpPr>
        <p:spPr bwMode="auto">
          <a:xfrm>
            <a:off x="5366025" y="1511646"/>
            <a:ext cx="3282215" cy="6463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rtlCol="0">
            <a:spAutoFit/>
          </a:bodyPr>
          <a:lstStyle>
            <a:defPPr>
              <a:defRPr lang="zh-CN"/>
            </a:defPPr>
            <a:lvl1pPr algn="ctr">
              <a:defRPr sz="2665" b="1" spc="4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400" normalizeH="0" baseline="0" noProof="0" dirty="0">
                <a:ln>
                  <a:noFill/>
                </a:ln>
                <a:solidFill>
                  <a:srgbClr val="D21F28"/>
                </a:solidFill>
                <a:uLnTx/>
                <a:uFillTx/>
                <a:latin typeface="方正细金陵简体" panose="02000000000000000000" pitchFamily="2" charset="-122"/>
                <a:ea typeface="方正细金陵简体" panose="02000000000000000000" pitchFamily="2" charset="-122"/>
                <a:cs typeface="+mn-ea"/>
                <a:sym typeface="+mn-lt"/>
              </a:rPr>
              <a:t>第七部分</a:t>
            </a:r>
          </a:p>
        </p:txBody>
      </p:sp>
      <p:sp>
        <p:nvSpPr>
          <p:cNvPr id="22" name="PA-1022110"/>
          <p:cNvSpPr/>
          <p:nvPr>
            <p:custDataLst>
              <p:tags r:id="rId2"/>
            </p:custDataLst>
          </p:nvPr>
        </p:nvSpPr>
        <p:spPr>
          <a:xfrm>
            <a:off x="5234230" y="2500480"/>
            <a:ext cx="1723549" cy="1015663"/>
          </a:xfrm>
          <a:prstGeom prst="rect">
            <a:avLst/>
          </a:prstGeom>
          <a:ln>
            <a:noFill/>
          </a:ln>
        </p:spPr>
        <p:txBody>
          <a:bodyPr wrap="none" lIns="91440" tIns="45720" rIns="91440" bIns="45720">
            <a:spAutoFit/>
          </a:bodyPr>
          <a:lstStyle/>
          <a:p>
            <a:pPr algn="ctr">
              <a:spcBef>
                <a:spcPct val="0"/>
              </a:spcBef>
            </a:pPr>
            <a:r>
              <a:rPr lang="zh-CN" altLang="en-US" sz="6000" dirty="0">
                <a:ln>
                  <a:solidFill>
                    <a:schemeClr val="bg1"/>
                  </a:solidFill>
                </a:ln>
                <a:solidFill>
                  <a:srgbClr val="C00000"/>
                </a:solidFill>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总结</a:t>
            </a:r>
          </a:p>
        </p:txBody>
      </p:sp>
      <p:pic>
        <p:nvPicPr>
          <p:cNvPr id="23" name="PA-1022111"/>
          <p:cNvPicPr>
            <a:picLocks noChangeAspect="1"/>
          </p:cNvPicPr>
          <p:nvPr>
            <p:custDataLst>
              <p:tags r:id="rId3"/>
            </p:custDataLst>
          </p:nvPr>
        </p:nvPicPr>
        <p:blipFill>
          <a:blip r:embed="rId9" cstate="email"/>
          <a:stretch>
            <a:fillRect/>
          </a:stretch>
        </p:blipFill>
        <p:spPr>
          <a:xfrm>
            <a:off x="3414820" y="1277226"/>
            <a:ext cx="1930400" cy="1244600"/>
          </a:xfrm>
          <a:prstGeom prst="rect">
            <a:avLst/>
          </a:prstGeom>
        </p:spPr>
      </p:pic>
      <p:pic>
        <p:nvPicPr>
          <p:cNvPr id="24" name="PA-1022112"/>
          <p:cNvPicPr>
            <a:picLocks noChangeAspect="1"/>
          </p:cNvPicPr>
          <p:nvPr>
            <p:custDataLst>
              <p:tags r:id="rId4"/>
            </p:custDataLst>
          </p:nvPr>
        </p:nvPicPr>
        <p:blipFill rotWithShape="1">
          <a:blip r:embed="rId10" cstate="email"/>
          <a:srcRect/>
          <a:stretch>
            <a:fillRect/>
          </a:stretch>
        </p:blipFill>
        <p:spPr>
          <a:xfrm>
            <a:off x="4251960" y="3551585"/>
            <a:ext cx="3810000" cy="646332"/>
          </a:xfrm>
          <a:prstGeom prst="rect">
            <a:avLst/>
          </a:prstGeom>
        </p:spPr>
      </p:pic>
      <p:pic>
        <p:nvPicPr>
          <p:cNvPr id="25" name="PA-1022113"/>
          <p:cNvPicPr>
            <a:picLocks noChangeAspect="1"/>
          </p:cNvPicPr>
          <p:nvPr>
            <p:custDataLst>
              <p:tags r:id="rId5"/>
            </p:custDataLst>
          </p:nvPr>
        </p:nvPicPr>
        <p:blipFill rotWithShape="1">
          <a:blip r:embed="rId11" cstate="email"/>
          <a:srcRect/>
          <a:stretch>
            <a:fillRect/>
          </a:stretch>
        </p:blipFill>
        <p:spPr>
          <a:xfrm>
            <a:off x="4130040" y="5261990"/>
            <a:ext cx="3931920" cy="321349"/>
          </a:xfrm>
          <a:prstGeom prst="rect">
            <a:avLst/>
          </a:prstGeom>
        </p:spPr>
      </p:pic>
      <p:sp>
        <p:nvSpPr>
          <p:cNvPr id="26" name="PA-1022114"/>
          <p:cNvSpPr/>
          <p:nvPr>
            <p:custDataLst>
              <p:tags r:id="rId6"/>
            </p:custDataLst>
          </p:nvPr>
        </p:nvSpPr>
        <p:spPr>
          <a:xfrm>
            <a:off x="2333134" y="4375112"/>
            <a:ext cx="7525732" cy="552202"/>
          </a:xfrm>
          <a:prstGeom prst="rect">
            <a:avLst/>
          </a:prstGeom>
        </p:spPr>
        <p:txBody>
          <a:bodyPr wrap="square">
            <a:spAutoFit/>
          </a:bodyPr>
          <a:lstStyle/>
          <a:p>
            <a:pPr indent="360045" algn="ctr" defTabSz="1219200">
              <a:lnSpc>
                <a:spcPct val="130000"/>
              </a:lnSpc>
            </a:pPr>
            <a:r>
              <a:rPr lang="zh-CN" altLang="en-US" sz="1200" dirty="0">
                <a:solidFill>
                  <a:srgbClr val="C00000"/>
                </a:solidFill>
                <a:cs typeface="+mn-ea"/>
                <a:sym typeface="+mn-lt"/>
              </a:rPr>
              <a:t>中共中央政治局</a:t>
            </a:r>
            <a:r>
              <a:rPr lang="en-US" altLang="zh-CN" sz="1200" dirty="0">
                <a:solidFill>
                  <a:srgbClr val="C00000"/>
                </a:solidFill>
                <a:cs typeface="+mn-ea"/>
                <a:sym typeface="+mn-lt"/>
              </a:rPr>
              <a:t>6</a:t>
            </a:r>
            <a:r>
              <a:rPr lang="zh-CN" altLang="en-US" sz="1200" dirty="0">
                <a:solidFill>
                  <a:srgbClr val="C00000"/>
                </a:solidFill>
                <a:cs typeface="+mn-ea"/>
                <a:sym typeface="+mn-lt"/>
              </a:rPr>
              <a:t>月</a:t>
            </a:r>
            <a:r>
              <a:rPr lang="en-US" altLang="zh-CN" sz="1200" dirty="0">
                <a:solidFill>
                  <a:srgbClr val="C00000"/>
                </a:solidFill>
                <a:cs typeface="+mn-ea"/>
                <a:sym typeface="+mn-lt"/>
              </a:rPr>
              <a:t>24</a:t>
            </a:r>
            <a:r>
              <a:rPr lang="zh-CN" altLang="en-US" sz="1200" dirty="0">
                <a:solidFill>
                  <a:srgbClr val="C00000"/>
                </a:solidFill>
                <a:cs typeface="+mn-ea"/>
                <a:sym typeface="+mn-lt"/>
              </a:rPr>
              <a:t>日下午就“牢记初心使命，推进自我革命”举行第十五次集体学习。</a:t>
            </a:r>
            <a:endParaRPr lang="en-US" altLang="zh-CN" sz="1200" dirty="0">
              <a:solidFill>
                <a:srgbClr val="C00000"/>
              </a:solidFill>
              <a:cs typeface="+mn-ea"/>
              <a:sym typeface="+mn-lt"/>
            </a:endParaRPr>
          </a:p>
          <a:p>
            <a:pPr indent="360045" algn="ctr" defTabSz="1219200">
              <a:lnSpc>
                <a:spcPct val="130000"/>
              </a:lnSpc>
            </a:pPr>
            <a:r>
              <a:rPr lang="zh-CN" altLang="en-US" sz="1200" dirty="0">
                <a:solidFill>
                  <a:srgbClr val="C00000"/>
                </a:solidFill>
                <a:cs typeface="+mn-ea"/>
                <a:sym typeface="+mn-lt"/>
              </a:rPr>
              <a:t>我们党作为百年大党，如何永葆先进性和纯洁性、永葆青春活力</a:t>
            </a:r>
            <a:endParaRPr lang="zh-CN" altLang="zh-CN" sz="1200" dirty="0">
              <a:solidFill>
                <a:srgbClr val="C00000"/>
              </a:solidFill>
              <a:cs typeface="+mn-ea"/>
              <a:sym typeface="+mn-lt"/>
            </a:endParaRPr>
          </a:p>
        </p:txBody>
      </p:sp>
    </p:spTree>
    <p:extLst>
      <p:ext uri="{BB962C8B-B14F-4D97-AF65-F5344CB8AC3E}">
        <p14:creationId xmlns:p14="http://schemas.microsoft.com/office/powerpoint/2010/main" val="421339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1022135"/>
          <p:cNvSpPr/>
          <p:nvPr>
            <p:custDataLst>
              <p:tags r:id="rId1"/>
            </p:custDataLst>
          </p:nvPr>
        </p:nvSpPr>
        <p:spPr bwMode="auto">
          <a:xfrm rot="16200000">
            <a:off x="4053750" y="-1080820"/>
            <a:ext cx="4037814" cy="10403346"/>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19050" cap="flat">
            <a:solidFill>
              <a:srgbClr val="C00000"/>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nvGrpSpPr>
          <p:cNvPr id="10" name="PA-1022136"/>
          <p:cNvGrpSpPr/>
          <p:nvPr>
            <p:custDataLst>
              <p:tags r:id="rId2"/>
            </p:custDataLst>
          </p:nvPr>
        </p:nvGrpSpPr>
        <p:grpSpPr>
          <a:xfrm>
            <a:off x="2844534" y="1818166"/>
            <a:ext cx="6502931" cy="717238"/>
            <a:chOff x="2943301" y="1857139"/>
            <a:chExt cx="6502931" cy="717238"/>
          </a:xfrm>
        </p:grpSpPr>
        <p:pic>
          <p:nvPicPr>
            <p:cNvPr id="11" name="PA-图片 4"/>
            <p:cNvPicPr>
              <a:picLocks noChangeAspect="1"/>
            </p:cNvPicPr>
            <p:nvPr>
              <p:custDataLst>
                <p:tags r:id="rId5"/>
              </p:custDataLst>
            </p:nvPr>
          </p:nvPicPr>
          <p:blipFill>
            <a:blip r:embed="rId11" cstate="email">
              <a:extLst>
                <a:ext uri="{28A0092B-C50C-407E-A947-70E740481C1C}">
                  <a14:useLocalDpi xmlns:a14="http://schemas.microsoft.com/office/drawing/2010/main"/>
                </a:ext>
              </a:extLst>
            </a:blip>
            <a:stretch>
              <a:fillRect/>
            </a:stretch>
          </p:blipFill>
          <p:spPr>
            <a:xfrm rot="858850" flipH="1">
              <a:off x="9114774" y="1857140"/>
              <a:ext cx="331458" cy="717237"/>
            </a:xfrm>
            <a:prstGeom prst="rect">
              <a:avLst/>
            </a:prstGeom>
          </p:spPr>
        </p:pic>
        <p:sp>
          <p:nvSpPr>
            <p:cNvPr id="12" name="PA-圆角矩形 5"/>
            <p:cNvSpPr/>
            <p:nvPr>
              <p:custDataLst>
                <p:tags r:id="rId6"/>
              </p:custDataLst>
            </p:nvPr>
          </p:nvSpPr>
          <p:spPr>
            <a:xfrm>
              <a:off x="3358279" y="1879991"/>
              <a:ext cx="5672976" cy="521860"/>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endParaRPr lang="zh-CN" altLang="en-US" kern="0" dirty="0">
                <a:solidFill>
                  <a:srgbClr val="FCFCFC"/>
                </a:solidFill>
                <a:cs typeface="+mn-ea"/>
                <a:sym typeface="+mn-lt"/>
              </a:endParaRPr>
            </a:p>
          </p:txBody>
        </p:sp>
        <p:pic>
          <p:nvPicPr>
            <p:cNvPr id="13" name="PA-图片 6"/>
            <p:cNvPicPr>
              <a:picLocks noChangeAspect="1"/>
            </p:cNvPicPr>
            <p:nvPr>
              <p:custDataLst>
                <p:tags r:id="rId7"/>
              </p:custDataLst>
            </p:nvPr>
          </p:nvPicPr>
          <p:blipFill>
            <a:blip r:embed="rId11" cstate="email">
              <a:extLst>
                <a:ext uri="{28A0092B-C50C-407E-A947-70E740481C1C}">
                  <a14:useLocalDpi xmlns:a14="http://schemas.microsoft.com/office/drawing/2010/main"/>
                </a:ext>
              </a:extLst>
            </a:blip>
            <a:stretch>
              <a:fillRect/>
            </a:stretch>
          </p:blipFill>
          <p:spPr>
            <a:xfrm rot="20741150">
              <a:off x="2943301" y="1857139"/>
              <a:ext cx="331458" cy="717237"/>
            </a:xfrm>
            <a:prstGeom prst="rect">
              <a:avLst/>
            </a:prstGeom>
          </p:spPr>
        </p:pic>
        <p:sp>
          <p:nvSpPr>
            <p:cNvPr id="14" name="PA-矩形 7"/>
            <p:cNvSpPr/>
            <p:nvPr>
              <p:custDataLst>
                <p:tags r:id="rId8"/>
              </p:custDataLst>
            </p:nvPr>
          </p:nvSpPr>
          <p:spPr>
            <a:xfrm>
              <a:off x="4193393" y="1910083"/>
              <a:ext cx="3225242" cy="461665"/>
            </a:xfrm>
            <a:prstGeom prst="rect">
              <a:avLst/>
            </a:prstGeom>
          </p:spPr>
          <p:txBody>
            <a:bodyPr wrap="none">
              <a:spAutoFit/>
            </a:bodyPr>
            <a:lstStyle/>
            <a:p>
              <a:pPr marL="306070" indent="266700" algn="just"/>
              <a:r>
                <a:rPr lang="zh-CN" altLang="zh-CN" sz="2400" kern="100" dirty="0">
                  <a:solidFill>
                    <a:schemeClr val="bg1"/>
                  </a:solidFill>
                  <a:effectLst/>
                  <a:latin typeface="方正FW筑紫A老明朝 简 D" panose="02000700000000000000" pitchFamily="2" charset="-122"/>
                  <a:ea typeface="方正FW筑紫A老明朝 简 D" panose="02000700000000000000" pitchFamily="2" charset="-122"/>
                </a:rPr>
                <a:t>“胸怀天下”</a:t>
              </a:r>
              <a:r>
                <a:rPr lang="zh-CN" altLang="en-US" sz="2400" kern="100" dirty="0">
                  <a:solidFill>
                    <a:schemeClr val="bg1"/>
                  </a:solidFill>
                  <a:effectLst/>
                  <a:latin typeface="方正FW筑紫A老明朝 简 D" panose="02000700000000000000" pitchFamily="2" charset="-122"/>
                  <a:ea typeface="方正FW筑紫A老明朝 简 D" panose="02000700000000000000" pitchFamily="2" charset="-122"/>
                </a:rPr>
                <a:t>总结</a:t>
              </a:r>
              <a:endParaRPr lang="zh-CN" altLang="zh-CN" sz="2400" kern="100" dirty="0">
                <a:solidFill>
                  <a:schemeClr val="bg1"/>
                </a:solidFill>
                <a:effectLst/>
                <a:latin typeface="方正FW筑紫A老明朝 简 D" panose="02000700000000000000" pitchFamily="2" charset="-122"/>
                <a:ea typeface="方正FW筑紫A老明朝 简 D" panose="02000700000000000000" pitchFamily="2" charset="-122"/>
              </a:endParaRPr>
            </a:p>
          </p:txBody>
        </p:sp>
      </p:grpSp>
      <p:sp>
        <p:nvSpPr>
          <p:cNvPr id="15" name="PA-1022137"/>
          <p:cNvSpPr/>
          <p:nvPr>
            <p:custDataLst>
              <p:tags r:id="rId3"/>
            </p:custDataLst>
          </p:nvPr>
        </p:nvSpPr>
        <p:spPr>
          <a:xfrm>
            <a:off x="1220387" y="2739615"/>
            <a:ext cx="6403286" cy="2925929"/>
          </a:xfrm>
          <a:prstGeom prst="rect">
            <a:avLst/>
          </a:prstGeom>
          <a:noFill/>
        </p:spPr>
        <p:txBody>
          <a:bodyPr wrap="square">
            <a:spAutoFit/>
          </a:bodyPr>
          <a:lstStyle/>
          <a:p>
            <a:pPr algn="just">
              <a:lnSpc>
                <a:spcPct val="130000"/>
              </a:lnSpc>
              <a:defRPr/>
            </a:pPr>
            <a:r>
              <a:rPr lang="zh-CN" altLang="zh-CN" sz="2400" dirty="0">
                <a:latin typeface="方正细金陵简体" panose="02000000000000000000" pitchFamily="2" charset="-122"/>
                <a:ea typeface="方正细金陵简体" panose="02000000000000000000" pitchFamily="2" charset="-122"/>
              </a:rPr>
              <a:t>“坚持胸怀天下”是一种领导者在决策和行动中必须遵循的准则，也是中国古代思想中重要的政治理念之一，意味着领导者在决策过程中需要考虑全局，了解国家的利益和全球化的影响，并采取合适的行动来实现国家和民族的利益，同时也要保护全球的和平与繁荣。</a:t>
            </a:r>
            <a:endParaRPr lang="zh-CN" altLang="en-US" sz="2400" dirty="0">
              <a:latin typeface="方正细金陵简体" panose="02000000000000000000" pitchFamily="2" charset="-122"/>
              <a:ea typeface="方正细金陵简体" panose="02000000000000000000" pitchFamily="2" charset="-122"/>
              <a:cs typeface="+mn-ea"/>
              <a:sym typeface="+mn-lt"/>
            </a:endParaRPr>
          </a:p>
        </p:txBody>
      </p:sp>
      <p:pic>
        <p:nvPicPr>
          <p:cNvPr id="16" name="PA-1022163"/>
          <p:cNvPicPr>
            <a:picLocks noChangeAspect="1"/>
          </p:cNvPicPr>
          <p:nvPr>
            <p:custDataLst>
              <p:tags r:id="rId4"/>
            </p:custDataLst>
          </p:nvPr>
        </p:nvPicPr>
        <p:blipFill>
          <a:blip r:embed="rId12" cstate="email"/>
          <a:stretch>
            <a:fillRect/>
          </a:stretch>
        </p:blipFill>
        <p:spPr>
          <a:xfrm>
            <a:off x="7236484" y="2699761"/>
            <a:ext cx="4013837" cy="2842181"/>
          </a:xfrm>
          <a:prstGeom prst="rect">
            <a:avLst/>
          </a:prstGeom>
        </p:spPr>
      </p:pic>
    </p:spTree>
    <p:extLst>
      <p:ext uri="{BB962C8B-B14F-4D97-AF65-F5344CB8AC3E}">
        <p14:creationId xmlns:p14="http://schemas.microsoft.com/office/powerpoint/2010/main" val="30238642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1022147"/>
          <p:cNvSpPr/>
          <p:nvPr>
            <p:custDataLst>
              <p:tags r:id="rId1"/>
            </p:custDataLst>
          </p:nvPr>
        </p:nvSpPr>
        <p:spPr bwMode="auto">
          <a:xfrm rot="16200000">
            <a:off x="4053750" y="-1080820"/>
            <a:ext cx="4037814" cy="10403346"/>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19050" cap="flat">
            <a:solidFill>
              <a:srgbClr val="C00000"/>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nvGrpSpPr>
          <p:cNvPr id="10" name="PA-1022148"/>
          <p:cNvGrpSpPr/>
          <p:nvPr>
            <p:custDataLst>
              <p:tags r:id="rId2"/>
            </p:custDataLst>
          </p:nvPr>
        </p:nvGrpSpPr>
        <p:grpSpPr>
          <a:xfrm>
            <a:off x="2844534" y="1818166"/>
            <a:ext cx="6502931" cy="717238"/>
            <a:chOff x="2943301" y="1857139"/>
            <a:chExt cx="6502931" cy="717238"/>
          </a:xfrm>
        </p:grpSpPr>
        <p:pic>
          <p:nvPicPr>
            <p:cNvPr id="11" name="PA-图片 4"/>
            <p:cNvPicPr>
              <a:picLocks noChangeAspect="1"/>
            </p:cNvPicPr>
            <p:nvPr>
              <p:custDataLst>
                <p:tags r:id="rId4"/>
              </p:custDataLst>
            </p:nvPr>
          </p:nvPicPr>
          <p:blipFill>
            <a:blip r:embed="rId10" cstate="email">
              <a:extLst>
                <a:ext uri="{28A0092B-C50C-407E-A947-70E740481C1C}">
                  <a14:useLocalDpi xmlns:a14="http://schemas.microsoft.com/office/drawing/2010/main"/>
                </a:ext>
              </a:extLst>
            </a:blip>
            <a:stretch>
              <a:fillRect/>
            </a:stretch>
          </p:blipFill>
          <p:spPr>
            <a:xfrm rot="858850" flipH="1">
              <a:off x="9114774" y="1857140"/>
              <a:ext cx="331458" cy="717237"/>
            </a:xfrm>
            <a:prstGeom prst="rect">
              <a:avLst/>
            </a:prstGeom>
          </p:spPr>
        </p:pic>
        <p:sp>
          <p:nvSpPr>
            <p:cNvPr id="12" name="PA-圆角矩形 5"/>
            <p:cNvSpPr/>
            <p:nvPr>
              <p:custDataLst>
                <p:tags r:id="rId5"/>
              </p:custDataLst>
            </p:nvPr>
          </p:nvSpPr>
          <p:spPr>
            <a:xfrm>
              <a:off x="3358279" y="1879991"/>
              <a:ext cx="5672976" cy="521860"/>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endParaRPr lang="zh-CN" altLang="en-US" kern="0" dirty="0">
                <a:solidFill>
                  <a:srgbClr val="FCFCFC"/>
                </a:solidFill>
                <a:cs typeface="+mn-ea"/>
                <a:sym typeface="+mn-lt"/>
              </a:endParaRPr>
            </a:p>
          </p:txBody>
        </p:sp>
        <p:pic>
          <p:nvPicPr>
            <p:cNvPr id="13" name="PA-图片 6"/>
            <p:cNvPicPr>
              <a:picLocks noChangeAspect="1"/>
            </p:cNvPicPr>
            <p:nvPr>
              <p:custDataLst>
                <p:tags r:id="rId6"/>
              </p:custDataLst>
            </p:nvPr>
          </p:nvPicPr>
          <p:blipFill>
            <a:blip r:embed="rId10" cstate="email">
              <a:extLst>
                <a:ext uri="{28A0092B-C50C-407E-A947-70E740481C1C}">
                  <a14:useLocalDpi xmlns:a14="http://schemas.microsoft.com/office/drawing/2010/main"/>
                </a:ext>
              </a:extLst>
            </a:blip>
            <a:stretch>
              <a:fillRect/>
            </a:stretch>
          </p:blipFill>
          <p:spPr>
            <a:xfrm rot="20741150">
              <a:off x="2943301" y="1857139"/>
              <a:ext cx="331458" cy="717237"/>
            </a:xfrm>
            <a:prstGeom prst="rect">
              <a:avLst/>
            </a:prstGeom>
          </p:spPr>
        </p:pic>
        <p:sp>
          <p:nvSpPr>
            <p:cNvPr id="14" name="PA-矩形 7"/>
            <p:cNvSpPr/>
            <p:nvPr>
              <p:custDataLst>
                <p:tags r:id="rId7"/>
              </p:custDataLst>
            </p:nvPr>
          </p:nvSpPr>
          <p:spPr>
            <a:xfrm>
              <a:off x="5435584" y="1894696"/>
              <a:ext cx="1518364" cy="492443"/>
            </a:xfrm>
            <a:prstGeom prst="rect">
              <a:avLst/>
            </a:prstGeom>
          </p:spPr>
          <p:txBody>
            <a:bodyPr wrap="none">
              <a:spAutoFit/>
            </a:bodyPr>
            <a:lstStyle/>
            <a:p>
              <a:r>
                <a:rPr lang="zh-CN" altLang="en-US" sz="2600" dirty="0">
                  <a:solidFill>
                    <a:schemeClr val="bg1"/>
                  </a:solidFill>
                  <a:latin typeface="方正FW筑紫A老明朝 简 D" panose="02000700000000000000" pitchFamily="2" charset="-122"/>
                  <a:ea typeface="方正FW筑紫A老明朝 简 D" panose="02000700000000000000" pitchFamily="2" charset="-122"/>
                  <a:cs typeface="+mn-ea"/>
                  <a:sym typeface="+mn-lt"/>
                </a:rPr>
                <a:t>经济方面</a:t>
              </a:r>
            </a:p>
          </p:txBody>
        </p:sp>
      </p:grpSp>
      <p:sp>
        <p:nvSpPr>
          <p:cNvPr id="15" name="PA-1022149"/>
          <p:cNvSpPr/>
          <p:nvPr>
            <p:custDataLst>
              <p:tags r:id="rId3"/>
            </p:custDataLst>
          </p:nvPr>
        </p:nvSpPr>
        <p:spPr>
          <a:xfrm>
            <a:off x="1323143" y="2878865"/>
            <a:ext cx="9499026" cy="2677656"/>
          </a:xfrm>
          <a:prstGeom prst="rect">
            <a:avLst/>
          </a:prstGeom>
          <a:noFill/>
        </p:spPr>
        <p:txBody>
          <a:bodyPr wrap="square">
            <a:spAutoFit/>
          </a:bodyPr>
          <a:lstStyle/>
          <a:p>
            <a:r>
              <a:rPr lang="zh-CN" altLang="zh-CN" sz="2400" dirty="0">
                <a:latin typeface="方正细金陵简体" panose="02000000000000000000" pitchFamily="2" charset="-122"/>
                <a:ea typeface="方正细金陵简体" panose="02000000000000000000" pitchFamily="2" charset="-122"/>
              </a:rPr>
              <a:t>在经济上，中国政府坚持推动开放型经济战略，积极参与全球经济治理，并通过不断的开放和改革，扩大对外贸易和投资，在全球化过程中获得更大的发展机遇。中国通过加入世界贸易组织、参加区域多边贸易谈判、推行沿海经济带和“一带一路”倡议等大胆的开放举措，促进了国内企业的国际化和全球价值链的协同发展。通过与其他国家的合作交流，中国不仅会享受到国际多元化的经济发展，还会受益于跨文化的机遇。</a:t>
            </a:r>
          </a:p>
        </p:txBody>
      </p:sp>
    </p:spTree>
    <p:extLst>
      <p:ext uri="{BB962C8B-B14F-4D97-AF65-F5344CB8AC3E}">
        <p14:creationId xmlns:p14="http://schemas.microsoft.com/office/powerpoint/2010/main" val="16822173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1022153"/>
          <p:cNvSpPr/>
          <p:nvPr>
            <p:custDataLst>
              <p:tags r:id="rId1"/>
            </p:custDataLst>
          </p:nvPr>
        </p:nvSpPr>
        <p:spPr bwMode="auto">
          <a:xfrm rot="16200000">
            <a:off x="4937834" y="-196738"/>
            <a:ext cx="2465464" cy="10207531"/>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19050" cap="flat">
            <a:solidFill>
              <a:srgbClr val="C00000"/>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grpSp>
        <p:nvGrpSpPr>
          <p:cNvPr id="10" name="PA-1022154"/>
          <p:cNvGrpSpPr/>
          <p:nvPr>
            <p:custDataLst>
              <p:tags r:id="rId2"/>
            </p:custDataLst>
          </p:nvPr>
        </p:nvGrpSpPr>
        <p:grpSpPr>
          <a:xfrm>
            <a:off x="4014414" y="3429000"/>
            <a:ext cx="4983638" cy="549668"/>
            <a:chOff x="2943301" y="1857139"/>
            <a:chExt cx="6502931" cy="717238"/>
          </a:xfrm>
        </p:grpSpPr>
        <p:pic>
          <p:nvPicPr>
            <p:cNvPr id="11" name="PA-图片 4"/>
            <p:cNvPicPr>
              <a:picLocks noChangeAspect="1"/>
            </p:cNvPicPr>
            <p:nvPr>
              <p:custDataLst>
                <p:tags r:id="rId5"/>
              </p:custDataLst>
            </p:nvPr>
          </p:nvPicPr>
          <p:blipFill>
            <a:blip r:embed="rId11" cstate="email">
              <a:extLst>
                <a:ext uri="{28A0092B-C50C-407E-A947-70E740481C1C}">
                  <a14:useLocalDpi xmlns:a14="http://schemas.microsoft.com/office/drawing/2010/main"/>
                </a:ext>
              </a:extLst>
            </a:blip>
            <a:stretch>
              <a:fillRect/>
            </a:stretch>
          </p:blipFill>
          <p:spPr>
            <a:xfrm rot="858850" flipH="1">
              <a:off x="9114774" y="1857140"/>
              <a:ext cx="331458" cy="717237"/>
            </a:xfrm>
            <a:prstGeom prst="rect">
              <a:avLst/>
            </a:prstGeom>
          </p:spPr>
        </p:pic>
        <p:sp>
          <p:nvSpPr>
            <p:cNvPr id="12" name="PA-圆角矩形 5"/>
            <p:cNvSpPr/>
            <p:nvPr>
              <p:custDataLst>
                <p:tags r:id="rId6"/>
              </p:custDataLst>
            </p:nvPr>
          </p:nvSpPr>
          <p:spPr>
            <a:xfrm>
              <a:off x="3358279" y="1879991"/>
              <a:ext cx="5672976" cy="521860"/>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endParaRPr lang="zh-CN" altLang="en-US" kern="0" dirty="0">
                <a:solidFill>
                  <a:srgbClr val="FCFCFC"/>
                </a:solidFill>
                <a:cs typeface="+mn-ea"/>
                <a:sym typeface="+mn-lt"/>
              </a:endParaRPr>
            </a:p>
          </p:txBody>
        </p:sp>
        <p:pic>
          <p:nvPicPr>
            <p:cNvPr id="13" name="PA-图片 6"/>
            <p:cNvPicPr>
              <a:picLocks noChangeAspect="1"/>
            </p:cNvPicPr>
            <p:nvPr>
              <p:custDataLst>
                <p:tags r:id="rId7"/>
              </p:custDataLst>
            </p:nvPr>
          </p:nvPicPr>
          <p:blipFill>
            <a:blip r:embed="rId11" cstate="email">
              <a:extLst>
                <a:ext uri="{28A0092B-C50C-407E-A947-70E740481C1C}">
                  <a14:useLocalDpi xmlns:a14="http://schemas.microsoft.com/office/drawing/2010/main"/>
                </a:ext>
              </a:extLst>
            </a:blip>
            <a:stretch>
              <a:fillRect/>
            </a:stretch>
          </p:blipFill>
          <p:spPr>
            <a:xfrm rot="20741150">
              <a:off x="2943301" y="1857139"/>
              <a:ext cx="331458" cy="717237"/>
            </a:xfrm>
            <a:prstGeom prst="rect">
              <a:avLst/>
            </a:prstGeom>
          </p:spPr>
        </p:pic>
        <p:sp>
          <p:nvSpPr>
            <p:cNvPr id="14" name="PA-矩形 7"/>
            <p:cNvSpPr/>
            <p:nvPr>
              <p:custDataLst>
                <p:tags r:id="rId8"/>
              </p:custDataLst>
            </p:nvPr>
          </p:nvSpPr>
          <p:spPr>
            <a:xfrm>
              <a:off x="4337223" y="1873362"/>
              <a:ext cx="3715087" cy="642568"/>
            </a:xfrm>
            <a:prstGeom prst="rect">
              <a:avLst/>
            </a:prstGeom>
          </p:spPr>
          <p:txBody>
            <a:bodyPr wrap="square">
              <a:spAutoFit/>
            </a:bodyPr>
            <a:lstStyle/>
            <a:p>
              <a:pPr algn="ctr"/>
              <a:r>
                <a:rPr lang="zh-CN" altLang="en-US" sz="2600" dirty="0">
                  <a:solidFill>
                    <a:schemeClr val="bg1"/>
                  </a:solidFill>
                  <a:latin typeface="方正FW筑紫A老明朝 简 D" panose="02000700000000000000" pitchFamily="2" charset="-122"/>
                  <a:ea typeface="方正FW筑紫A老明朝 简 D" panose="02000700000000000000" pitchFamily="2" charset="-122"/>
                  <a:cs typeface="+mn-ea"/>
                  <a:sym typeface="+mn-lt"/>
                </a:rPr>
                <a:t>文化方面</a:t>
              </a:r>
            </a:p>
          </p:txBody>
        </p:sp>
      </p:grpSp>
      <p:sp>
        <p:nvSpPr>
          <p:cNvPr id="15" name="PA-1022155"/>
          <p:cNvSpPr/>
          <p:nvPr>
            <p:custDataLst>
              <p:tags r:id="rId3"/>
            </p:custDataLst>
          </p:nvPr>
        </p:nvSpPr>
        <p:spPr>
          <a:xfrm>
            <a:off x="1584960" y="4053985"/>
            <a:ext cx="9540240" cy="1965666"/>
          </a:xfrm>
          <a:prstGeom prst="rect">
            <a:avLst/>
          </a:prstGeom>
          <a:noFill/>
        </p:spPr>
        <p:txBody>
          <a:bodyPr wrap="square">
            <a:spAutoFit/>
          </a:bodyPr>
          <a:lstStyle/>
          <a:p>
            <a:pPr algn="just">
              <a:lnSpc>
                <a:spcPct val="130000"/>
              </a:lnSpc>
              <a:defRPr/>
            </a:pPr>
            <a:r>
              <a:rPr lang="zh-CN" altLang="zh-CN" sz="2400" dirty="0">
                <a:latin typeface="方正细金陵简体" panose="02000000000000000000" pitchFamily="2" charset="-122"/>
                <a:ea typeface="方正细金陵简体" panose="02000000000000000000" pitchFamily="2" charset="-122"/>
              </a:rPr>
              <a:t>中国一直致力于促进各国之间的文化交流和合作，使文化成为促进文化多样性并促进跨文化交流的纽带。中国提出了“一带一路”倡议，其中一项就是积极发展国际文化合作，推动对文化遗产和旅游资源的保护和传播。</a:t>
            </a:r>
            <a:endParaRPr lang="zh-CN" altLang="en-US" sz="2400" dirty="0">
              <a:latin typeface="方正细金陵简体" panose="02000000000000000000" pitchFamily="2" charset="-122"/>
              <a:ea typeface="方正细金陵简体" panose="02000000000000000000" pitchFamily="2" charset="-122"/>
              <a:cs typeface="+mn-ea"/>
              <a:sym typeface="+mn-lt"/>
            </a:endParaRPr>
          </a:p>
        </p:txBody>
      </p:sp>
      <p:pic>
        <p:nvPicPr>
          <p:cNvPr id="5" name="PA-1022157" descr="图片包含 天空, 宗教场所, 户外, 建筑物&#10;&#10;描述已自动生成"/>
          <p:cNvPicPr>
            <a:picLocks noChangeAspect="1"/>
          </p:cNvPicPr>
          <p:nvPr>
            <p:custDataLst>
              <p:tags r:id="rId4"/>
            </p:custDataLst>
          </p:nvPr>
        </p:nvPicPr>
        <p:blipFill rotWithShape="1">
          <a:blip r:embed="rId12" cstate="email"/>
          <a:srcRect/>
          <a:stretch>
            <a:fillRect/>
          </a:stretch>
        </p:blipFill>
        <p:spPr>
          <a:xfrm>
            <a:off x="1066800" y="1473920"/>
            <a:ext cx="10207532" cy="1574080"/>
          </a:xfrm>
          <a:prstGeom prst="rect">
            <a:avLst/>
          </a:prstGeom>
        </p:spPr>
      </p:pic>
    </p:spTree>
    <p:extLst>
      <p:ext uri="{BB962C8B-B14F-4D97-AF65-F5344CB8AC3E}">
        <p14:creationId xmlns:p14="http://schemas.microsoft.com/office/powerpoint/2010/main" val="9780300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1022161"/>
          <p:cNvSpPr/>
          <p:nvPr>
            <p:custDataLst>
              <p:tags r:id="rId1"/>
            </p:custDataLst>
          </p:nvPr>
        </p:nvSpPr>
        <p:spPr>
          <a:xfrm>
            <a:off x="1045618" y="2226195"/>
            <a:ext cx="5586536" cy="3785652"/>
          </a:xfrm>
          <a:prstGeom prst="rect">
            <a:avLst/>
          </a:prstGeom>
          <a:noFill/>
        </p:spPr>
        <p:txBody>
          <a:bodyPr wrap="square">
            <a:spAutoFit/>
          </a:bodyPr>
          <a:lstStyle/>
          <a:p>
            <a:r>
              <a:rPr lang="zh-CN" altLang="zh-CN" sz="2400" dirty="0">
                <a:latin typeface="方正细金陵简体" panose="02000000000000000000" pitchFamily="2" charset="-122"/>
                <a:ea typeface="方正细金陵简体" panose="02000000000000000000" pitchFamily="2" charset="-122"/>
              </a:rPr>
              <a:t>“坚持胸怀天下”理念一直被视为实践领导者的最佳准则，涉及经济、政治、文化、社会等方方面面的发展，这是中国在全球化进程中勇担使命、积极前行的重要体现。通过继续密切与国际社会和各国保持沟通和交流，积极促进多边合作的机制和共识，中国将继续改革开放，以符合全球化时代的复杂变化趋势，不断扩大中国的影响力，实现国家和民族的繁荣稳定。</a:t>
            </a:r>
          </a:p>
        </p:txBody>
      </p:sp>
      <p:sp>
        <p:nvSpPr>
          <p:cNvPr id="2" name="PA-1022162"/>
          <p:cNvSpPr/>
          <p:nvPr>
            <p:custDataLst>
              <p:tags r:id="rId2"/>
            </p:custDataLst>
          </p:nvPr>
        </p:nvSpPr>
        <p:spPr>
          <a:xfrm>
            <a:off x="1268337" y="1352772"/>
            <a:ext cx="1210588" cy="707886"/>
          </a:xfrm>
          <a:prstGeom prst="rect">
            <a:avLst/>
          </a:prstGeom>
        </p:spPr>
        <p:txBody>
          <a:bodyPr wrap="none">
            <a:spAutoFit/>
          </a:bodyPr>
          <a:lstStyle/>
          <a:p>
            <a:pPr lvl="0" defTabSz="1219200"/>
            <a:r>
              <a:rPr lang="zh-CN" altLang="en-US" sz="4000" b="1" dirty="0">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总结</a:t>
            </a:r>
          </a:p>
        </p:txBody>
      </p:sp>
      <p:sp>
        <p:nvSpPr>
          <p:cNvPr id="17" name="矩形 16"/>
          <p:cNvSpPr/>
          <p:nvPr/>
        </p:nvSpPr>
        <p:spPr>
          <a:xfrm>
            <a:off x="6863509" y="1352772"/>
            <a:ext cx="4376060" cy="4750573"/>
          </a:xfrm>
          <a:prstGeom prst="rect">
            <a:avLst/>
          </a:prstGeom>
          <a:blipFill dpi="0" rotWithShape="1">
            <a:blip r:embed="rId5" cstate="email"/>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23292459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1022167"/>
          <p:cNvPicPr>
            <a:picLocks noChangeAspect="1"/>
          </p:cNvPicPr>
          <p:nvPr>
            <p:custDataLst>
              <p:tags r:id="rId1"/>
            </p:custDataLst>
          </p:nvPr>
        </p:nvPicPr>
        <p:blipFill rotWithShape="1">
          <a:blip r:embed="rId6" cstate="email"/>
          <a:srcRect/>
          <a:stretch>
            <a:fillRect/>
          </a:stretch>
        </p:blipFill>
        <p:spPr>
          <a:xfrm>
            <a:off x="4367208" y="1034595"/>
            <a:ext cx="3810000" cy="646332"/>
          </a:xfrm>
          <a:prstGeom prst="rect">
            <a:avLst/>
          </a:prstGeom>
        </p:spPr>
      </p:pic>
      <p:sp>
        <p:nvSpPr>
          <p:cNvPr id="6" name="PA-1022168"/>
          <p:cNvSpPr txBox="1"/>
          <p:nvPr>
            <p:custDataLst>
              <p:tags r:id="rId2"/>
            </p:custDataLst>
          </p:nvPr>
        </p:nvSpPr>
        <p:spPr>
          <a:xfrm>
            <a:off x="3116114" y="2229579"/>
            <a:ext cx="6190268" cy="1200329"/>
          </a:xfrm>
          <a:prstGeom prst="rect">
            <a:avLst/>
          </a:prstGeom>
          <a:noFill/>
        </p:spPr>
        <p:txBody>
          <a:bodyPr wrap="square" rtlCol="0">
            <a:spAutoFit/>
          </a:bodyPr>
          <a:lstStyle/>
          <a:p>
            <a:pPr algn="dist"/>
            <a:r>
              <a:rPr lang="zh-CN" altLang="en-US" sz="7200" b="1" dirty="0">
                <a:ln w="19050">
                  <a:solidFill>
                    <a:schemeClr val="bg1"/>
                  </a:solidFill>
                </a:ln>
                <a:blipFill>
                  <a:blip r:embed="rId7"/>
                  <a:stretch>
                    <a:fillRect/>
                  </a:stretch>
                </a:blipFill>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感谢您的聆听</a:t>
            </a:r>
          </a:p>
        </p:txBody>
      </p:sp>
      <p:pic>
        <p:nvPicPr>
          <p:cNvPr id="8" name="PA-1022170"/>
          <p:cNvPicPr>
            <a:picLocks noChangeAspect="1"/>
          </p:cNvPicPr>
          <p:nvPr>
            <p:custDataLst>
              <p:tags r:id="rId3"/>
            </p:custDataLst>
          </p:nvPr>
        </p:nvPicPr>
        <p:blipFill rotWithShape="1">
          <a:blip r:embed="rId8" cstate="email"/>
          <a:srcRect/>
          <a:stretch>
            <a:fillRect/>
          </a:stretch>
        </p:blipFill>
        <p:spPr>
          <a:xfrm>
            <a:off x="4245288" y="4030028"/>
            <a:ext cx="3931920" cy="32134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102223"/>
          <p:cNvSpPr txBox="1">
            <a:spLocks noChangeArrowheads="1"/>
          </p:cNvSpPr>
          <p:nvPr>
            <p:custDataLst>
              <p:tags r:id="rId1"/>
            </p:custDataLst>
          </p:nvPr>
        </p:nvSpPr>
        <p:spPr bwMode="auto">
          <a:xfrm>
            <a:off x="5011635" y="1429132"/>
            <a:ext cx="4097463" cy="7078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rtlCol="0">
            <a:spAutoFit/>
          </a:bodyPr>
          <a:lstStyle>
            <a:defPPr>
              <a:defRPr lang="zh-CN"/>
            </a:defPPr>
            <a:lvl1pPr algn="ctr">
              <a:defRPr sz="2665" b="1" spc="4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400" normalizeH="0" baseline="0" noProof="0" dirty="0">
                <a:ln>
                  <a:noFill/>
                </a:ln>
                <a:solidFill>
                  <a:srgbClr val="D21F28"/>
                </a:solidFill>
                <a:uLnTx/>
                <a:uFillTx/>
                <a:latin typeface="方正细金陵简体" panose="02000000000000000000" pitchFamily="2" charset="-122"/>
                <a:ea typeface="方正细金陵简体" panose="02000000000000000000" pitchFamily="2" charset="-122"/>
                <a:cs typeface="+mn-ea"/>
                <a:sym typeface="+mn-lt"/>
              </a:rPr>
              <a:t>第一部分</a:t>
            </a:r>
          </a:p>
        </p:txBody>
      </p:sp>
      <p:sp>
        <p:nvSpPr>
          <p:cNvPr id="22" name="PA-102224"/>
          <p:cNvSpPr/>
          <p:nvPr>
            <p:custDataLst>
              <p:tags r:id="rId2"/>
            </p:custDataLst>
          </p:nvPr>
        </p:nvSpPr>
        <p:spPr>
          <a:xfrm>
            <a:off x="5131634" y="2500480"/>
            <a:ext cx="1928733" cy="1015663"/>
          </a:xfrm>
          <a:prstGeom prst="rect">
            <a:avLst/>
          </a:prstGeom>
          <a:ln>
            <a:noFill/>
          </a:ln>
        </p:spPr>
        <p:txBody>
          <a:bodyPr wrap="none" lIns="91440" tIns="45720" rIns="91440" bIns="45720">
            <a:spAutoFit/>
          </a:bodyPr>
          <a:lstStyle/>
          <a:p>
            <a:pPr algn="ctr">
              <a:spcBef>
                <a:spcPct val="0"/>
              </a:spcBef>
            </a:pPr>
            <a:r>
              <a:rPr lang="zh-CN" altLang="en-US" sz="6000" dirty="0">
                <a:ln>
                  <a:solidFill>
                    <a:schemeClr val="bg1"/>
                  </a:solidFill>
                </a:ln>
                <a:solidFill>
                  <a:srgbClr val="C00000"/>
                </a:solidFill>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前 言</a:t>
            </a:r>
          </a:p>
        </p:txBody>
      </p:sp>
      <p:pic>
        <p:nvPicPr>
          <p:cNvPr id="23" name="PA-102225"/>
          <p:cNvPicPr>
            <a:picLocks noChangeAspect="1"/>
          </p:cNvPicPr>
          <p:nvPr>
            <p:custDataLst>
              <p:tags r:id="rId3"/>
            </p:custDataLst>
          </p:nvPr>
        </p:nvPicPr>
        <p:blipFill>
          <a:blip r:embed="rId9" cstate="email"/>
          <a:stretch>
            <a:fillRect/>
          </a:stretch>
        </p:blipFill>
        <p:spPr>
          <a:xfrm>
            <a:off x="3414820" y="1277226"/>
            <a:ext cx="1930400" cy="1244600"/>
          </a:xfrm>
          <a:prstGeom prst="rect">
            <a:avLst/>
          </a:prstGeom>
        </p:spPr>
      </p:pic>
      <p:pic>
        <p:nvPicPr>
          <p:cNvPr id="24" name="PA-102226"/>
          <p:cNvPicPr>
            <a:picLocks noChangeAspect="1"/>
          </p:cNvPicPr>
          <p:nvPr>
            <p:custDataLst>
              <p:tags r:id="rId4"/>
            </p:custDataLst>
          </p:nvPr>
        </p:nvPicPr>
        <p:blipFill rotWithShape="1">
          <a:blip r:embed="rId10" cstate="email"/>
          <a:srcRect/>
          <a:stretch>
            <a:fillRect/>
          </a:stretch>
        </p:blipFill>
        <p:spPr>
          <a:xfrm>
            <a:off x="4380020" y="3555783"/>
            <a:ext cx="3810000" cy="646332"/>
          </a:xfrm>
          <a:prstGeom prst="rect">
            <a:avLst/>
          </a:prstGeom>
        </p:spPr>
      </p:pic>
      <p:pic>
        <p:nvPicPr>
          <p:cNvPr id="25" name="PA-102227"/>
          <p:cNvPicPr>
            <a:picLocks noChangeAspect="1"/>
          </p:cNvPicPr>
          <p:nvPr>
            <p:custDataLst>
              <p:tags r:id="rId5"/>
            </p:custDataLst>
          </p:nvPr>
        </p:nvPicPr>
        <p:blipFill rotWithShape="1">
          <a:blip r:embed="rId11" cstate="email"/>
          <a:srcRect/>
          <a:stretch>
            <a:fillRect/>
          </a:stretch>
        </p:blipFill>
        <p:spPr>
          <a:xfrm>
            <a:off x="4258100" y="5075397"/>
            <a:ext cx="3931920" cy="321349"/>
          </a:xfrm>
          <a:prstGeom prst="rect">
            <a:avLst/>
          </a:prstGeom>
        </p:spPr>
      </p:pic>
      <p:sp>
        <p:nvSpPr>
          <p:cNvPr id="26" name="PA-102228"/>
          <p:cNvSpPr/>
          <p:nvPr>
            <p:custDataLst>
              <p:tags r:id="rId6"/>
            </p:custDataLst>
          </p:nvPr>
        </p:nvSpPr>
        <p:spPr>
          <a:xfrm>
            <a:off x="2259474" y="4282452"/>
            <a:ext cx="7525732" cy="552202"/>
          </a:xfrm>
          <a:prstGeom prst="rect">
            <a:avLst/>
          </a:prstGeom>
        </p:spPr>
        <p:txBody>
          <a:bodyPr wrap="square">
            <a:spAutoFit/>
          </a:bodyPr>
          <a:lstStyle/>
          <a:p>
            <a:pPr indent="360045" algn="ctr" defTabSz="1219200">
              <a:lnSpc>
                <a:spcPct val="130000"/>
              </a:lnSpc>
            </a:pPr>
            <a:r>
              <a:rPr lang="zh-CN" altLang="en-US" sz="1200" dirty="0">
                <a:solidFill>
                  <a:srgbClr val="C00000"/>
                </a:solidFill>
                <a:cs typeface="+mn-ea"/>
                <a:sym typeface="+mn-lt"/>
              </a:rPr>
              <a:t>中共中央政治局</a:t>
            </a:r>
            <a:r>
              <a:rPr lang="en-US" altLang="zh-CN" sz="1200" dirty="0">
                <a:solidFill>
                  <a:srgbClr val="C00000"/>
                </a:solidFill>
                <a:cs typeface="+mn-ea"/>
                <a:sym typeface="+mn-lt"/>
              </a:rPr>
              <a:t>6</a:t>
            </a:r>
            <a:r>
              <a:rPr lang="zh-CN" altLang="en-US" sz="1200" dirty="0">
                <a:solidFill>
                  <a:srgbClr val="C00000"/>
                </a:solidFill>
                <a:cs typeface="+mn-ea"/>
                <a:sym typeface="+mn-lt"/>
              </a:rPr>
              <a:t>月</a:t>
            </a:r>
            <a:r>
              <a:rPr lang="en-US" altLang="zh-CN" sz="1200" dirty="0">
                <a:solidFill>
                  <a:srgbClr val="C00000"/>
                </a:solidFill>
                <a:cs typeface="+mn-ea"/>
                <a:sym typeface="+mn-lt"/>
              </a:rPr>
              <a:t>24</a:t>
            </a:r>
            <a:r>
              <a:rPr lang="zh-CN" altLang="en-US" sz="1200" dirty="0">
                <a:solidFill>
                  <a:srgbClr val="C00000"/>
                </a:solidFill>
                <a:cs typeface="+mn-ea"/>
                <a:sym typeface="+mn-lt"/>
              </a:rPr>
              <a:t>日下午就“牢记初心使命，推进自我革命”举行第十五次集体学习。</a:t>
            </a:r>
            <a:endParaRPr lang="en-US" altLang="zh-CN" sz="1200" dirty="0">
              <a:solidFill>
                <a:srgbClr val="C00000"/>
              </a:solidFill>
              <a:cs typeface="+mn-ea"/>
              <a:sym typeface="+mn-lt"/>
            </a:endParaRPr>
          </a:p>
          <a:p>
            <a:pPr indent="360045" algn="ctr" defTabSz="1219200">
              <a:lnSpc>
                <a:spcPct val="130000"/>
              </a:lnSpc>
            </a:pPr>
            <a:r>
              <a:rPr lang="zh-CN" altLang="en-US" sz="1200" dirty="0">
                <a:solidFill>
                  <a:srgbClr val="C00000"/>
                </a:solidFill>
                <a:cs typeface="+mn-ea"/>
                <a:sym typeface="+mn-lt"/>
              </a:rPr>
              <a:t>我们党作为百年大党，如何永葆先进性和纯洁性、永葆青春活力</a:t>
            </a:r>
            <a:endParaRPr lang="zh-CN" altLang="zh-CN" sz="1200" dirty="0">
              <a:solidFill>
                <a:srgbClr val="C00000"/>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102232"/>
          <p:cNvSpPr txBox="1"/>
          <p:nvPr>
            <p:custDataLst>
              <p:tags r:id="rId1"/>
            </p:custDataLst>
          </p:nvPr>
        </p:nvSpPr>
        <p:spPr>
          <a:xfrm>
            <a:off x="6835257" y="3325254"/>
            <a:ext cx="1964035" cy="2223622"/>
          </a:xfrm>
          <a:prstGeom prst="rect">
            <a:avLst/>
          </a:prstGeom>
          <a:noFill/>
        </p:spPr>
        <p:txBody>
          <a:bodyPr wrap="square" rtlCol="0">
            <a:spAutoFit/>
          </a:bodyPr>
          <a:lstStyle>
            <a:defPPr>
              <a:defRPr lang="zh-CN"/>
            </a:defPPr>
            <a:lvl1pPr>
              <a:lnSpc>
                <a:spcPts val="3500"/>
              </a:lnSpc>
              <a:defRPr sz="2400" b="0">
                <a:solidFill>
                  <a:srgbClr val="C00000"/>
                </a:solidFill>
                <a:latin typeface="字魂36号-正文宋楷" panose="02000000000000000000" pitchFamily="2" charset="-122"/>
                <a:ea typeface="字魂36号-正文宋楷" panose="02000000000000000000" pitchFamily="2" charset="-122"/>
              </a:defRPr>
            </a:lvl1pPr>
          </a:lstStyle>
          <a:p>
            <a:pPr algn="just">
              <a:lnSpc>
                <a:spcPct val="130000"/>
              </a:lnSpc>
            </a:pPr>
            <a:r>
              <a:rPr lang="zh-CN" altLang="en-US" sz="1800" dirty="0">
                <a:solidFill>
                  <a:schemeClr val="bg1"/>
                </a:solidFill>
                <a:latin typeface="+mn-lt"/>
                <a:ea typeface="+mn-ea"/>
                <a:cs typeface="+mn-ea"/>
                <a:sym typeface="+mn-lt"/>
              </a:rPr>
              <a:t>结合新时代新要求，推动全党围绕守初心、担使命，找差距、抓落实切实搞好主题教育。</a:t>
            </a:r>
          </a:p>
        </p:txBody>
      </p:sp>
      <p:sp>
        <p:nvSpPr>
          <p:cNvPr id="17" name="PA-102234"/>
          <p:cNvSpPr/>
          <p:nvPr>
            <p:custDataLst>
              <p:tags r:id="rId2"/>
            </p:custDataLst>
          </p:nvPr>
        </p:nvSpPr>
        <p:spPr>
          <a:xfrm>
            <a:off x="6544020" y="1198957"/>
            <a:ext cx="3569466" cy="2910336"/>
          </a:xfrm>
          <a:prstGeom prst="roundRect">
            <a:avLst>
              <a:gd name="adj" fmla="val 139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细金陵简体" panose="02000000000000000000" pitchFamily="2" charset="-122"/>
                <a:ea typeface="方正细金陵简体" panose="02000000000000000000" pitchFamily="2" charset="-122"/>
                <a:cs typeface="+mn-ea"/>
                <a:sym typeface="+mn-lt"/>
              </a:rPr>
              <a:t>“胸怀天下”这一概念来源于中国传统文化中的儒家思想。儒家认为，一个人应当以仁爱之心做事。</a:t>
            </a:r>
          </a:p>
        </p:txBody>
      </p:sp>
      <p:sp>
        <p:nvSpPr>
          <p:cNvPr id="19" name="PA-102236"/>
          <p:cNvSpPr/>
          <p:nvPr>
            <p:custDataLst>
              <p:tags r:id="rId3"/>
            </p:custDataLst>
          </p:nvPr>
        </p:nvSpPr>
        <p:spPr>
          <a:xfrm>
            <a:off x="822982" y="2278574"/>
            <a:ext cx="5558317" cy="3271177"/>
          </a:xfrm>
          <a:custGeom>
            <a:avLst/>
            <a:gdLst>
              <a:gd name="connsiteX0" fmla="*/ 0 w 5546742"/>
              <a:gd name="connsiteY0" fmla="*/ 139543 h 3275659"/>
              <a:gd name="connsiteX1" fmla="*/ 139543 w 5546742"/>
              <a:gd name="connsiteY1" fmla="*/ 0 h 3275659"/>
              <a:gd name="connsiteX2" fmla="*/ 5407199 w 5546742"/>
              <a:gd name="connsiteY2" fmla="*/ 0 h 3275659"/>
              <a:gd name="connsiteX3" fmla="*/ 5546742 w 5546742"/>
              <a:gd name="connsiteY3" fmla="*/ 139543 h 3275659"/>
              <a:gd name="connsiteX4" fmla="*/ 5546742 w 5546742"/>
              <a:gd name="connsiteY4" fmla="*/ 3136116 h 3275659"/>
              <a:gd name="connsiteX5" fmla="*/ 5407199 w 5546742"/>
              <a:gd name="connsiteY5" fmla="*/ 3275659 h 3275659"/>
              <a:gd name="connsiteX6" fmla="*/ 139543 w 5546742"/>
              <a:gd name="connsiteY6" fmla="*/ 3275659 h 3275659"/>
              <a:gd name="connsiteX7" fmla="*/ 0 w 5546742"/>
              <a:gd name="connsiteY7" fmla="*/ 3136116 h 3275659"/>
              <a:gd name="connsiteX8" fmla="*/ 0 w 5546742"/>
              <a:gd name="connsiteY8" fmla="*/ 139543 h 3275659"/>
              <a:gd name="connsiteX0-1" fmla="*/ 0 w 5546742"/>
              <a:gd name="connsiteY0-2" fmla="*/ 139543 h 3275659"/>
              <a:gd name="connsiteX1-3" fmla="*/ 475209 w 5546742"/>
              <a:gd name="connsiteY1-4" fmla="*/ 289367 h 3275659"/>
              <a:gd name="connsiteX2-5" fmla="*/ 5407199 w 5546742"/>
              <a:gd name="connsiteY2-6" fmla="*/ 0 h 3275659"/>
              <a:gd name="connsiteX3-7" fmla="*/ 5546742 w 5546742"/>
              <a:gd name="connsiteY3-8" fmla="*/ 139543 h 3275659"/>
              <a:gd name="connsiteX4-9" fmla="*/ 5546742 w 5546742"/>
              <a:gd name="connsiteY4-10" fmla="*/ 3136116 h 3275659"/>
              <a:gd name="connsiteX5-11" fmla="*/ 5407199 w 5546742"/>
              <a:gd name="connsiteY5-12" fmla="*/ 3275659 h 3275659"/>
              <a:gd name="connsiteX6-13" fmla="*/ 139543 w 5546742"/>
              <a:gd name="connsiteY6-14" fmla="*/ 3275659 h 3275659"/>
              <a:gd name="connsiteX7-15" fmla="*/ 0 w 5546742"/>
              <a:gd name="connsiteY7-16" fmla="*/ 3136116 h 3275659"/>
              <a:gd name="connsiteX8-17" fmla="*/ 0 w 5546742"/>
              <a:gd name="connsiteY8-18" fmla="*/ 139543 h 3275659"/>
              <a:gd name="connsiteX0-19" fmla="*/ 0 w 5546742"/>
              <a:gd name="connsiteY0-20" fmla="*/ 203295 h 3339411"/>
              <a:gd name="connsiteX1-21" fmla="*/ 475209 w 5546742"/>
              <a:gd name="connsiteY1-22" fmla="*/ 353119 h 3339411"/>
              <a:gd name="connsiteX2-23" fmla="*/ 5407199 w 5546742"/>
              <a:gd name="connsiteY2-24" fmla="*/ 63752 h 3339411"/>
              <a:gd name="connsiteX3-25" fmla="*/ 5546742 w 5546742"/>
              <a:gd name="connsiteY3-26" fmla="*/ 203295 h 3339411"/>
              <a:gd name="connsiteX4-27" fmla="*/ 5546742 w 5546742"/>
              <a:gd name="connsiteY4-28" fmla="*/ 3199868 h 3339411"/>
              <a:gd name="connsiteX5-29" fmla="*/ 5407199 w 5546742"/>
              <a:gd name="connsiteY5-30" fmla="*/ 3339411 h 3339411"/>
              <a:gd name="connsiteX6-31" fmla="*/ 139543 w 5546742"/>
              <a:gd name="connsiteY6-32" fmla="*/ 3339411 h 3339411"/>
              <a:gd name="connsiteX7-33" fmla="*/ 0 w 5546742"/>
              <a:gd name="connsiteY7-34" fmla="*/ 3199868 h 3339411"/>
              <a:gd name="connsiteX8-35" fmla="*/ 0 w 5546742"/>
              <a:gd name="connsiteY8-36" fmla="*/ 203295 h 3339411"/>
              <a:gd name="connsiteX0-37" fmla="*/ 0 w 5558317"/>
              <a:gd name="connsiteY0-38" fmla="*/ 747305 h 3339411"/>
              <a:gd name="connsiteX1-39" fmla="*/ 486784 w 5558317"/>
              <a:gd name="connsiteY1-40" fmla="*/ 353119 h 3339411"/>
              <a:gd name="connsiteX2-41" fmla="*/ 5418774 w 5558317"/>
              <a:gd name="connsiteY2-42" fmla="*/ 63752 h 3339411"/>
              <a:gd name="connsiteX3-43" fmla="*/ 5558317 w 5558317"/>
              <a:gd name="connsiteY3-44" fmla="*/ 203295 h 3339411"/>
              <a:gd name="connsiteX4-45" fmla="*/ 5558317 w 5558317"/>
              <a:gd name="connsiteY4-46" fmla="*/ 3199868 h 3339411"/>
              <a:gd name="connsiteX5-47" fmla="*/ 5418774 w 5558317"/>
              <a:gd name="connsiteY5-48" fmla="*/ 3339411 h 3339411"/>
              <a:gd name="connsiteX6-49" fmla="*/ 151118 w 5558317"/>
              <a:gd name="connsiteY6-50" fmla="*/ 3339411 h 3339411"/>
              <a:gd name="connsiteX7-51" fmla="*/ 11575 w 5558317"/>
              <a:gd name="connsiteY7-52" fmla="*/ 3199868 h 3339411"/>
              <a:gd name="connsiteX8-53" fmla="*/ 0 w 5558317"/>
              <a:gd name="connsiteY8-54" fmla="*/ 747305 h 3339411"/>
              <a:gd name="connsiteX0-55" fmla="*/ 0 w 5558317"/>
              <a:gd name="connsiteY0-56" fmla="*/ 747305 h 3339411"/>
              <a:gd name="connsiteX1-57" fmla="*/ 486784 w 5558317"/>
              <a:gd name="connsiteY1-58" fmla="*/ 353119 h 3339411"/>
              <a:gd name="connsiteX2-59" fmla="*/ 5418774 w 5558317"/>
              <a:gd name="connsiteY2-60" fmla="*/ 63752 h 3339411"/>
              <a:gd name="connsiteX3-61" fmla="*/ 5454145 w 5558317"/>
              <a:gd name="connsiteY3-62" fmla="*/ 1013522 h 3339411"/>
              <a:gd name="connsiteX4-63" fmla="*/ 5558317 w 5558317"/>
              <a:gd name="connsiteY4-64" fmla="*/ 3199868 h 3339411"/>
              <a:gd name="connsiteX5-65" fmla="*/ 5418774 w 5558317"/>
              <a:gd name="connsiteY5-66" fmla="*/ 3339411 h 3339411"/>
              <a:gd name="connsiteX6-67" fmla="*/ 151118 w 5558317"/>
              <a:gd name="connsiteY6-68" fmla="*/ 3339411 h 3339411"/>
              <a:gd name="connsiteX7-69" fmla="*/ 11575 w 5558317"/>
              <a:gd name="connsiteY7-70" fmla="*/ 3199868 h 3339411"/>
              <a:gd name="connsiteX8-71" fmla="*/ 0 w 5558317"/>
              <a:gd name="connsiteY8-72" fmla="*/ 747305 h 3339411"/>
              <a:gd name="connsiteX0-73" fmla="*/ 0 w 5558317"/>
              <a:gd name="connsiteY0-74" fmla="*/ 679071 h 3271177"/>
              <a:gd name="connsiteX1-75" fmla="*/ 486784 w 5558317"/>
              <a:gd name="connsiteY1-76" fmla="*/ 284885 h 3271177"/>
              <a:gd name="connsiteX2-77" fmla="*/ 4932637 w 5558317"/>
              <a:gd name="connsiteY2-78" fmla="*/ 157564 h 3271177"/>
              <a:gd name="connsiteX3-79" fmla="*/ 5454145 w 5558317"/>
              <a:gd name="connsiteY3-80" fmla="*/ 945288 h 3271177"/>
              <a:gd name="connsiteX4-81" fmla="*/ 5558317 w 5558317"/>
              <a:gd name="connsiteY4-82" fmla="*/ 3131634 h 3271177"/>
              <a:gd name="connsiteX5-83" fmla="*/ 5418774 w 5558317"/>
              <a:gd name="connsiteY5-84" fmla="*/ 3271177 h 3271177"/>
              <a:gd name="connsiteX6-85" fmla="*/ 151118 w 5558317"/>
              <a:gd name="connsiteY6-86" fmla="*/ 3271177 h 3271177"/>
              <a:gd name="connsiteX7-87" fmla="*/ 11575 w 5558317"/>
              <a:gd name="connsiteY7-88" fmla="*/ 3131634 h 3271177"/>
              <a:gd name="connsiteX8-89" fmla="*/ 0 w 5558317"/>
              <a:gd name="connsiteY8-90" fmla="*/ 679071 h 32711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558317" h="3271177">
                <a:moveTo>
                  <a:pt x="0" y="679071"/>
                </a:moveTo>
                <a:cubicBezTo>
                  <a:pt x="0" y="602004"/>
                  <a:pt x="409717" y="284885"/>
                  <a:pt x="486784" y="284885"/>
                </a:cubicBezTo>
                <a:cubicBezTo>
                  <a:pt x="1918578" y="-270700"/>
                  <a:pt x="3176752" y="157564"/>
                  <a:pt x="4932637" y="157564"/>
                </a:cubicBezTo>
                <a:cubicBezTo>
                  <a:pt x="5009704" y="157564"/>
                  <a:pt x="5454145" y="868221"/>
                  <a:pt x="5454145" y="945288"/>
                </a:cubicBezTo>
                <a:lnTo>
                  <a:pt x="5558317" y="3131634"/>
                </a:lnTo>
                <a:cubicBezTo>
                  <a:pt x="5558317" y="3208701"/>
                  <a:pt x="5495841" y="3271177"/>
                  <a:pt x="5418774" y="3271177"/>
                </a:cubicBezTo>
                <a:lnTo>
                  <a:pt x="151118" y="3271177"/>
                </a:lnTo>
                <a:cubicBezTo>
                  <a:pt x="74051" y="3271177"/>
                  <a:pt x="11575" y="3208701"/>
                  <a:pt x="11575" y="3131634"/>
                </a:cubicBezTo>
                <a:cubicBezTo>
                  <a:pt x="7717" y="2314113"/>
                  <a:pt x="3858" y="1496592"/>
                  <a:pt x="0" y="679071"/>
                </a:cubicBezTo>
                <a:close/>
              </a:path>
            </a:pathLst>
          </a:custGeom>
          <a:blipFill>
            <a:blip r:embed="rId7"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PA-102234">
            <a:extLst>
              <a:ext uri="{FF2B5EF4-FFF2-40B4-BE49-F238E27FC236}">
                <a16:creationId xmlns:a16="http://schemas.microsoft.com/office/drawing/2014/main" id="{5F939EFF-6C3A-75D3-8776-859654C2F4C4}"/>
              </a:ext>
            </a:extLst>
          </p:cNvPr>
          <p:cNvSpPr/>
          <p:nvPr>
            <p:custDataLst>
              <p:tags r:id="rId4"/>
            </p:custDataLst>
          </p:nvPr>
        </p:nvSpPr>
        <p:spPr>
          <a:xfrm>
            <a:off x="7596588" y="3681818"/>
            <a:ext cx="3772430" cy="2553772"/>
          </a:xfrm>
          <a:prstGeom prst="roundRect">
            <a:avLst>
              <a:gd name="adj" fmla="val 139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方正细金陵简体" panose="02000000000000000000" pitchFamily="2" charset="-122"/>
                <a:ea typeface="方正细金陵简体" panose="02000000000000000000" pitchFamily="2" charset="-122"/>
                <a:cs typeface="+mn-ea"/>
                <a:sym typeface="+mn-lt"/>
              </a:rPr>
              <a:t>在</a:t>
            </a:r>
            <a:r>
              <a:rPr lang="en-US" altLang="zh-CN" sz="2400" dirty="0">
                <a:latin typeface="方正细金陵简体" panose="02000000000000000000" pitchFamily="2" charset="-122"/>
                <a:ea typeface="方正细金陵简体" panose="02000000000000000000" pitchFamily="2" charset="-122"/>
                <a:cs typeface="+mn-ea"/>
                <a:sym typeface="+mn-lt"/>
              </a:rPr>
              <a:t>《</a:t>
            </a:r>
            <a:r>
              <a:rPr lang="zh-CN" altLang="en-US" sz="2400" dirty="0">
                <a:latin typeface="方正细金陵简体" panose="02000000000000000000" pitchFamily="2" charset="-122"/>
                <a:ea typeface="方正细金陵简体" panose="02000000000000000000" pitchFamily="2" charset="-122"/>
                <a:cs typeface="+mn-ea"/>
                <a:sym typeface="+mn-lt"/>
              </a:rPr>
              <a:t>论语</a:t>
            </a:r>
            <a:r>
              <a:rPr lang="en-US" altLang="zh-CN" sz="2400" dirty="0">
                <a:latin typeface="方正细金陵简体" panose="02000000000000000000" pitchFamily="2" charset="-122"/>
                <a:ea typeface="方正细金陵简体" panose="02000000000000000000" pitchFamily="2" charset="-122"/>
                <a:cs typeface="+mn-ea"/>
                <a:sym typeface="+mn-lt"/>
              </a:rPr>
              <a:t>》</a:t>
            </a:r>
            <a:r>
              <a:rPr lang="zh-CN" altLang="en-US" sz="2400" dirty="0">
                <a:latin typeface="方正细金陵简体" panose="02000000000000000000" pitchFamily="2" charset="-122"/>
                <a:ea typeface="方正细金陵简体" panose="02000000000000000000" pitchFamily="2" charset="-122"/>
                <a:cs typeface="+mn-ea"/>
                <a:sym typeface="+mn-lt"/>
              </a:rPr>
              <a:t>中，孔子曾说过：“己所不欲，勿施于人”，这句话即是劝诫人们在做事、处事、待人接物的过程中要有胸怀天下的心态。</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102239"/>
          <p:cNvSpPr/>
          <p:nvPr>
            <p:custDataLst>
              <p:tags r:id="rId1"/>
            </p:custDataLst>
          </p:nvPr>
        </p:nvSpPr>
        <p:spPr>
          <a:xfrm>
            <a:off x="1218342" y="2117192"/>
            <a:ext cx="4271782" cy="3698873"/>
          </a:xfrm>
          <a:prstGeom prst="roundRect">
            <a:avLst>
              <a:gd name="adj" fmla="val 6301"/>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PA-102240"/>
          <p:cNvSpPr/>
          <p:nvPr>
            <p:custDataLst>
              <p:tags r:id="rId2"/>
            </p:custDataLst>
          </p:nvPr>
        </p:nvSpPr>
        <p:spPr>
          <a:xfrm>
            <a:off x="1634623" y="3611404"/>
            <a:ext cx="3631440" cy="1653401"/>
          </a:xfrm>
          <a:prstGeom prst="rect">
            <a:avLst/>
          </a:prstGeom>
        </p:spPr>
        <p:txBody>
          <a:bodyPr wrap="square">
            <a:spAutoFit/>
          </a:bodyPr>
          <a:lstStyle/>
          <a:p>
            <a:pPr algn="just">
              <a:lnSpc>
                <a:spcPct val="130000"/>
              </a:lnSpc>
              <a:spcAft>
                <a:spcPts val="500"/>
              </a:spcAft>
            </a:pPr>
            <a:r>
              <a:rPr lang="zh-CN" altLang="zh-CN" sz="2000" dirty="0">
                <a:latin typeface="方正细金陵简体" panose="02000000000000000000" pitchFamily="2" charset="-122"/>
                <a:ea typeface="方正细金陵简体" panose="02000000000000000000" pitchFamily="2" charset="-122"/>
              </a:rPr>
              <a:t>康有为曾经发表过《大同书》，强调了胸怀天下的观念，并且认为只有实现大同才能实现人类的和谐。</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sp>
        <p:nvSpPr>
          <p:cNvPr id="12" name="PA-102241"/>
          <p:cNvSpPr/>
          <p:nvPr>
            <p:custDataLst>
              <p:tags r:id="rId3"/>
            </p:custDataLst>
          </p:nvPr>
        </p:nvSpPr>
        <p:spPr>
          <a:xfrm>
            <a:off x="1897813" y="2565383"/>
            <a:ext cx="2912840" cy="830997"/>
          </a:xfrm>
          <a:prstGeom prst="rect">
            <a:avLst/>
          </a:prstGeom>
          <a:noFill/>
        </p:spPr>
        <p:txBody>
          <a:bodyPr wrap="square">
            <a:spAutoFit/>
          </a:bodyPr>
          <a:lstStyle/>
          <a:p>
            <a:pPr algn="ctr"/>
            <a:r>
              <a:rPr lang="zh-CN" altLang="en-US" sz="4800" b="1" dirty="0">
                <a:solidFill>
                  <a:srgbClr val="C00000"/>
                </a:solidFill>
                <a:latin typeface="方正细金陵简体" panose="02000000000000000000" pitchFamily="2" charset="-122"/>
                <a:ea typeface="方正细金陵简体" panose="02000000000000000000" pitchFamily="2" charset="-122"/>
                <a:cs typeface="+mn-ea"/>
                <a:sym typeface="+mn-lt"/>
              </a:rPr>
              <a:t>清朝</a:t>
            </a:r>
          </a:p>
        </p:txBody>
      </p:sp>
      <p:cxnSp>
        <p:nvCxnSpPr>
          <p:cNvPr id="13" name="PA-102242"/>
          <p:cNvCxnSpPr/>
          <p:nvPr>
            <p:custDataLst>
              <p:tags r:id="rId4"/>
            </p:custDataLst>
          </p:nvPr>
        </p:nvCxnSpPr>
        <p:spPr>
          <a:xfrm>
            <a:off x="2290376" y="3454746"/>
            <a:ext cx="212771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PA-102243"/>
          <p:cNvSpPr/>
          <p:nvPr>
            <p:custDataLst>
              <p:tags r:id="rId5"/>
            </p:custDataLst>
          </p:nvPr>
        </p:nvSpPr>
        <p:spPr>
          <a:xfrm>
            <a:off x="6658443" y="2117192"/>
            <a:ext cx="4271782" cy="3698873"/>
          </a:xfrm>
          <a:prstGeom prst="roundRect">
            <a:avLst>
              <a:gd name="adj" fmla="val 6301"/>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PA-102244"/>
          <p:cNvSpPr/>
          <p:nvPr>
            <p:custDataLst>
              <p:tags r:id="rId6"/>
            </p:custDataLst>
          </p:nvPr>
        </p:nvSpPr>
        <p:spPr>
          <a:xfrm>
            <a:off x="6825658" y="3611404"/>
            <a:ext cx="3937351" cy="2053511"/>
          </a:xfrm>
          <a:prstGeom prst="rect">
            <a:avLst/>
          </a:prstGeom>
        </p:spPr>
        <p:txBody>
          <a:bodyPr wrap="square">
            <a:spAutoFit/>
          </a:bodyPr>
          <a:lstStyle/>
          <a:p>
            <a:pPr algn="just">
              <a:lnSpc>
                <a:spcPct val="130000"/>
              </a:lnSpc>
              <a:spcAft>
                <a:spcPts val="500"/>
              </a:spcAft>
            </a:pPr>
            <a:r>
              <a:rPr lang="zh-CN" altLang="zh-CN" sz="2000" dirty="0">
                <a:latin typeface="方正细金陵简体" panose="02000000000000000000" pitchFamily="2" charset="-122"/>
                <a:ea typeface="方正细金陵简体" panose="02000000000000000000" pitchFamily="2" charset="-122"/>
              </a:rPr>
              <a:t>毛泽东在《湖南农民运动考察报告》中也反复强调了胸怀天下的思想，认为一个人必须超越个人利益，关注社会大众的利益，才能取得成功。</a:t>
            </a:r>
            <a:endParaRPr lang="zh-CN" altLang="en-US" sz="2000" dirty="0">
              <a:latin typeface="方正细金陵简体" panose="02000000000000000000" pitchFamily="2" charset="-122"/>
              <a:ea typeface="方正细金陵简体" panose="02000000000000000000" pitchFamily="2" charset="-122"/>
              <a:cs typeface="+mn-ea"/>
              <a:sym typeface="+mn-lt"/>
            </a:endParaRPr>
          </a:p>
        </p:txBody>
      </p:sp>
      <p:sp>
        <p:nvSpPr>
          <p:cNvPr id="16" name="PA-102245"/>
          <p:cNvSpPr/>
          <p:nvPr>
            <p:custDataLst>
              <p:tags r:id="rId7"/>
            </p:custDataLst>
          </p:nvPr>
        </p:nvSpPr>
        <p:spPr>
          <a:xfrm>
            <a:off x="7337914" y="2565383"/>
            <a:ext cx="2912840" cy="830997"/>
          </a:xfrm>
          <a:prstGeom prst="rect">
            <a:avLst/>
          </a:prstGeom>
          <a:noFill/>
        </p:spPr>
        <p:txBody>
          <a:bodyPr wrap="square">
            <a:spAutoFit/>
          </a:bodyPr>
          <a:lstStyle/>
          <a:p>
            <a:r>
              <a:rPr lang="zh-CN" altLang="en-US" sz="4800" b="1" dirty="0">
                <a:solidFill>
                  <a:srgbClr val="C00000"/>
                </a:solidFill>
                <a:latin typeface="方正细金陵简体" panose="02000000000000000000" pitchFamily="2" charset="-122"/>
                <a:ea typeface="方正细金陵简体" panose="02000000000000000000" pitchFamily="2" charset="-122"/>
                <a:cs typeface="+mn-ea"/>
                <a:sym typeface="+mn-lt"/>
              </a:rPr>
              <a:t>     现代</a:t>
            </a:r>
          </a:p>
        </p:txBody>
      </p:sp>
      <p:cxnSp>
        <p:nvCxnSpPr>
          <p:cNvPr id="17" name="PA-102246"/>
          <p:cNvCxnSpPr/>
          <p:nvPr>
            <p:custDataLst>
              <p:tags r:id="rId8"/>
            </p:custDataLst>
          </p:nvPr>
        </p:nvCxnSpPr>
        <p:spPr>
          <a:xfrm>
            <a:off x="7730477" y="3454746"/>
            <a:ext cx="212771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advClick="0" advTm="5000">
        <p14:prism isContent="1"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1500"/>
                                        <p:tgtEl>
                                          <p:spTgt spid="1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8279" y="1672422"/>
            <a:ext cx="3831220" cy="45674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19A628C6-48ED-ACC0-6904-B2B8C3FFCB83}"/>
              </a:ext>
            </a:extLst>
          </p:cNvPr>
          <p:cNvSpPr/>
          <p:nvPr/>
        </p:nvSpPr>
        <p:spPr>
          <a:xfrm>
            <a:off x="4649499" y="1672422"/>
            <a:ext cx="7292785" cy="45674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PA-102248"/>
          <p:cNvSpPr/>
          <p:nvPr>
            <p:custDataLst>
              <p:tags r:id="rId1"/>
            </p:custDataLst>
          </p:nvPr>
        </p:nvSpPr>
        <p:spPr>
          <a:xfrm>
            <a:off x="4892978" y="1886564"/>
            <a:ext cx="6851003" cy="4366324"/>
          </a:xfrm>
          <a:prstGeom prst="rect">
            <a:avLst/>
          </a:prstGeom>
        </p:spPr>
        <p:txBody>
          <a:bodyPr wrap="square">
            <a:spAutoFit/>
          </a:bodyPr>
          <a:lstStyle/>
          <a:p>
            <a:pPr algn="just">
              <a:lnSpc>
                <a:spcPct val="130000"/>
              </a:lnSpc>
            </a:pPr>
            <a:r>
              <a:rPr lang="zh-CN" altLang="zh-CN" sz="2400" dirty="0">
                <a:latin typeface="方正细金陵简体" panose="02000000000000000000" pitchFamily="2" charset="-122"/>
                <a:ea typeface="方正细金陵简体" panose="02000000000000000000" pitchFamily="2" charset="-122"/>
              </a:rPr>
              <a:t>孟子曰：“穷则独善其身，达则兼济天下”</a:t>
            </a:r>
            <a:endParaRPr lang="en-US" altLang="zh-CN" sz="2400" dirty="0">
              <a:latin typeface="方正细金陵简体" panose="02000000000000000000" pitchFamily="2" charset="-122"/>
              <a:ea typeface="方正细金陵简体" panose="02000000000000000000" pitchFamily="2" charset="-122"/>
            </a:endParaRPr>
          </a:p>
          <a:p>
            <a:pPr algn="just">
              <a:lnSpc>
                <a:spcPct val="130000"/>
              </a:lnSpc>
            </a:pPr>
            <a:endParaRPr lang="en-US" altLang="zh-CN" sz="2400" dirty="0">
              <a:latin typeface="方正细金陵简体" panose="02000000000000000000" pitchFamily="2" charset="-122"/>
              <a:ea typeface="方正细金陵简体" panose="02000000000000000000" pitchFamily="2" charset="-122"/>
            </a:endParaRPr>
          </a:p>
          <a:p>
            <a:pPr algn="just">
              <a:lnSpc>
                <a:spcPct val="130000"/>
              </a:lnSpc>
            </a:pPr>
            <a:r>
              <a:rPr lang="zh-CN" altLang="zh-CN" sz="2400" dirty="0">
                <a:latin typeface="方正细金陵简体" panose="02000000000000000000" pitchFamily="2" charset="-122"/>
                <a:ea typeface="方正细金陵简体" panose="02000000000000000000" pitchFamily="2" charset="-122"/>
              </a:rPr>
              <a:t>范仲淹曾言“先天下之忧而忧，后天下之乐而乐”</a:t>
            </a:r>
            <a:endParaRPr lang="en-US" altLang="zh-CN" sz="2400" dirty="0">
              <a:latin typeface="方正细金陵简体" panose="02000000000000000000" pitchFamily="2" charset="-122"/>
              <a:ea typeface="方正细金陵简体" panose="02000000000000000000" pitchFamily="2" charset="-122"/>
            </a:endParaRPr>
          </a:p>
          <a:p>
            <a:pPr algn="just">
              <a:lnSpc>
                <a:spcPct val="130000"/>
              </a:lnSpc>
            </a:pPr>
            <a:endParaRPr lang="en-US" altLang="zh-CN" sz="2400" dirty="0">
              <a:latin typeface="方正细金陵简体" panose="02000000000000000000" pitchFamily="2" charset="-122"/>
              <a:ea typeface="方正细金陵简体" panose="02000000000000000000" pitchFamily="2" charset="-122"/>
            </a:endParaRPr>
          </a:p>
          <a:p>
            <a:pPr algn="just">
              <a:lnSpc>
                <a:spcPct val="130000"/>
              </a:lnSpc>
            </a:pPr>
            <a:r>
              <a:rPr lang="zh-CN" altLang="zh-CN" sz="2400" dirty="0">
                <a:latin typeface="方正细金陵简体" panose="02000000000000000000" pitchFamily="2" charset="-122"/>
                <a:ea typeface="方正细金陵简体" panose="02000000000000000000" pitchFamily="2" charset="-122"/>
              </a:rPr>
              <a:t>顾炎武曾言“天下兴亡，匹夫有责”</a:t>
            </a:r>
            <a:endParaRPr lang="en-US" altLang="zh-CN" sz="2400" dirty="0">
              <a:latin typeface="方正细金陵简体" panose="02000000000000000000" pitchFamily="2" charset="-122"/>
              <a:ea typeface="方正细金陵简体" panose="02000000000000000000" pitchFamily="2" charset="-122"/>
            </a:endParaRPr>
          </a:p>
          <a:p>
            <a:pPr algn="just">
              <a:lnSpc>
                <a:spcPct val="130000"/>
              </a:lnSpc>
            </a:pPr>
            <a:endParaRPr lang="en-US" altLang="zh-CN" sz="2400" dirty="0">
              <a:latin typeface="方正细金陵简体" panose="02000000000000000000" pitchFamily="2" charset="-122"/>
              <a:ea typeface="方正细金陵简体" panose="02000000000000000000" pitchFamily="2" charset="-122"/>
            </a:endParaRPr>
          </a:p>
          <a:p>
            <a:pPr algn="just">
              <a:lnSpc>
                <a:spcPct val="130000"/>
              </a:lnSpc>
            </a:pPr>
            <a:r>
              <a:rPr lang="zh-CN" altLang="zh-CN" sz="2400" dirty="0">
                <a:latin typeface="方正细金陵简体" panose="02000000000000000000" pitchFamily="2" charset="-122"/>
                <a:ea typeface="方正细金陵简体" panose="02000000000000000000" pitchFamily="2" charset="-122"/>
              </a:rPr>
              <a:t>这些都是国人耳熟能详、日用而不觉的经典名句。</a:t>
            </a:r>
            <a:endParaRPr lang="en-US" altLang="zh-CN" sz="2400" dirty="0">
              <a:latin typeface="方正细金陵简体" panose="02000000000000000000" pitchFamily="2" charset="-122"/>
              <a:ea typeface="方正细金陵简体" panose="02000000000000000000" pitchFamily="2" charset="-122"/>
            </a:endParaRPr>
          </a:p>
          <a:p>
            <a:pPr algn="just">
              <a:lnSpc>
                <a:spcPct val="130000"/>
              </a:lnSpc>
            </a:pPr>
            <a:r>
              <a:rPr lang="zh-CN" altLang="zh-CN" sz="2400" dirty="0">
                <a:latin typeface="方正细金陵简体" panose="02000000000000000000" pitchFamily="2" charset="-122"/>
                <a:ea typeface="方正细金陵简体" panose="02000000000000000000" pitchFamily="2" charset="-122"/>
              </a:rPr>
              <a:t>对国人来讲，“胸怀天下”是一种深厚的民族精神与文化基因。</a:t>
            </a:r>
            <a:endParaRPr lang="zh-CN" altLang="en-US" sz="2400" dirty="0">
              <a:latin typeface="方正细金陵简体" panose="02000000000000000000" pitchFamily="2" charset="-122"/>
              <a:ea typeface="方正细金陵简体" panose="02000000000000000000" pitchFamily="2" charset="-122"/>
              <a:cs typeface="+mn-ea"/>
              <a:sym typeface="+mn-lt"/>
            </a:endParaRPr>
          </a:p>
        </p:txBody>
      </p:sp>
      <p:pic>
        <p:nvPicPr>
          <p:cNvPr id="11" name="PA-102249"/>
          <p:cNvPicPr>
            <a:picLocks noChangeAspect="1"/>
          </p:cNvPicPr>
          <p:nvPr>
            <p:custDataLst>
              <p:tags r:id="rId2"/>
            </p:custDataLst>
          </p:nvPr>
        </p:nvPicPr>
        <p:blipFill>
          <a:blip r:embed="rId6" cstate="email"/>
          <a:srcRect/>
          <a:stretch>
            <a:fillRect/>
          </a:stretch>
        </p:blipFill>
        <p:spPr>
          <a:xfrm>
            <a:off x="1061758" y="4156033"/>
            <a:ext cx="3344261" cy="1882289"/>
          </a:xfrm>
          <a:prstGeom prst="rect">
            <a:avLst/>
          </a:prstGeom>
        </p:spPr>
      </p:pic>
      <p:pic>
        <p:nvPicPr>
          <p:cNvPr id="13" name="PA-102251"/>
          <p:cNvPicPr>
            <a:picLocks noChangeAspect="1"/>
          </p:cNvPicPr>
          <p:nvPr>
            <p:custDataLst>
              <p:tags r:id="rId3"/>
            </p:custDataLst>
          </p:nvPr>
        </p:nvPicPr>
        <p:blipFill>
          <a:blip r:embed="rId7" cstate="email"/>
          <a:srcRect/>
          <a:stretch>
            <a:fillRect/>
          </a:stretch>
        </p:blipFill>
        <p:spPr>
          <a:xfrm>
            <a:off x="1061758" y="1886564"/>
            <a:ext cx="3344261" cy="1882289"/>
          </a:xfrm>
          <a:prstGeom prst="rect">
            <a:avLst/>
          </a:prstGeom>
        </p:spPr>
      </p:pic>
      <p:cxnSp>
        <p:nvCxnSpPr>
          <p:cNvPr id="4" name="直接连接符 3"/>
          <p:cNvCxnSpPr/>
          <p:nvPr/>
        </p:nvCxnSpPr>
        <p:spPr>
          <a:xfrm>
            <a:off x="1061758" y="3955607"/>
            <a:ext cx="334426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102254"/>
          <p:cNvSpPr txBox="1"/>
          <p:nvPr>
            <p:custDataLst>
              <p:tags r:id="rId1"/>
            </p:custDataLst>
          </p:nvPr>
        </p:nvSpPr>
        <p:spPr>
          <a:xfrm>
            <a:off x="1111504" y="1468172"/>
            <a:ext cx="9961440" cy="544765"/>
          </a:xfrm>
          <a:prstGeom prst="rect">
            <a:avLst/>
          </a:prstGeom>
          <a:noFill/>
        </p:spPr>
        <p:txBody>
          <a:bodyPr wrap="square" rtlCol="0">
            <a:spAutoFit/>
          </a:bodyPr>
          <a:lstStyle>
            <a:defPPr>
              <a:defRPr lang="zh-CN"/>
            </a:defPPr>
            <a:lvl1pPr algn="ctr" defTabSz="1219200">
              <a:defRPr sz="2400">
                <a:solidFill>
                  <a:srgbClr val="C00000"/>
                </a:solidFill>
                <a:latin typeface="+mn-ea"/>
                <a:cs typeface="+mn-ea"/>
              </a:defRPr>
            </a:lvl1pPr>
          </a:lstStyle>
          <a:p>
            <a:pPr algn="dist" defTabSz="914400">
              <a:lnSpc>
                <a:spcPct val="130000"/>
              </a:lnSpc>
            </a:pPr>
            <a:r>
              <a:rPr lang="zh-CN" altLang="en-US" dirty="0">
                <a:latin typeface="方正FW筑紫A老明朝 简 D" panose="02000700000000000000" pitchFamily="2" charset="-122"/>
                <a:ea typeface="方正FW筑紫A老明朝 简 D" panose="02000700000000000000" pitchFamily="2" charset="-122"/>
                <a:sym typeface="+mn-lt"/>
              </a:rPr>
              <a:t>马克思主义是指导我们改造客观世界和主观世界的锐利思想武器</a:t>
            </a:r>
          </a:p>
        </p:txBody>
      </p:sp>
      <p:sp>
        <p:nvSpPr>
          <p:cNvPr id="15" name="PA-102255"/>
          <p:cNvSpPr txBox="1"/>
          <p:nvPr>
            <p:custDataLst>
              <p:tags r:id="rId2"/>
            </p:custDataLst>
          </p:nvPr>
        </p:nvSpPr>
        <p:spPr>
          <a:xfrm>
            <a:off x="844524" y="5720154"/>
            <a:ext cx="10495400" cy="469359"/>
          </a:xfrm>
          <a:prstGeom prst="rect">
            <a:avLst/>
          </a:prstGeom>
          <a:solidFill>
            <a:srgbClr val="C00000"/>
          </a:solidFill>
        </p:spPr>
        <p:txBody>
          <a:bodyPr wrap="square" rtlCol="0">
            <a:spAutoFit/>
          </a:bodyPr>
          <a:lstStyle/>
          <a:p>
            <a:pPr algn="ctr">
              <a:lnSpc>
                <a:spcPct val="130000"/>
              </a:lnSpc>
            </a:pPr>
            <a:r>
              <a:rPr lang="zh-CN" altLang="en-US" sz="2000" dirty="0">
                <a:solidFill>
                  <a:schemeClr val="bg1"/>
                </a:solidFill>
                <a:latin typeface="方正FW筑紫A老明朝 简 D" panose="02000700000000000000" pitchFamily="2" charset="-122"/>
                <a:ea typeface="方正FW筑紫A老明朝 简 D" panose="02000700000000000000" pitchFamily="2" charset="-122"/>
                <a:cs typeface="+mn-ea"/>
                <a:sym typeface="+mn-lt"/>
              </a:rPr>
              <a:t>这些都是推进党的自我革命的重要经验，在这次主题教育中要充分运用并不断发展</a:t>
            </a:r>
          </a:p>
        </p:txBody>
      </p:sp>
      <p:sp>
        <p:nvSpPr>
          <p:cNvPr id="17" name="PA-102256"/>
          <p:cNvSpPr/>
          <p:nvPr>
            <p:custDataLst>
              <p:tags r:id="rId3"/>
            </p:custDataLst>
          </p:nvPr>
        </p:nvSpPr>
        <p:spPr>
          <a:xfrm>
            <a:off x="1109942" y="2457967"/>
            <a:ext cx="492800" cy="4927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anchor="ctr">
            <a:normAutofit/>
          </a:bodyPr>
          <a:lstStyle/>
          <a:p>
            <a:pPr algn="ctr"/>
            <a:r>
              <a:rPr lang="en-US" b="1" dirty="0">
                <a:solidFill>
                  <a:schemeClr val="bg1"/>
                </a:solidFill>
                <a:cs typeface="+mn-ea"/>
                <a:sym typeface="+mn-lt"/>
              </a:rPr>
              <a:t>01</a:t>
            </a:r>
          </a:p>
        </p:txBody>
      </p:sp>
      <p:sp>
        <p:nvSpPr>
          <p:cNvPr id="19" name="PA-102257"/>
          <p:cNvSpPr/>
          <p:nvPr>
            <p:custDataLst>
              <p:tags r:id="rId4"/>
            </p:custDataLst>
          </p:nvPr>
        </p:nvSpPr>
        <p:spPr>
          <a:xfrm>
            <a:off x="1109942" y="4661911"/>
            <a:ext cx="492800" cy="4927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anchor="ctr">
            <a:normAutofit/>
          </a:bodyPr>
          <a:lstStyle/>
          <a:p>
            <a:pPr algn="ctr"/>
            <a:r>
              <a:rPr lang="en-US" b="1" dirty="0">
                <a:solidFill>
                  <a:schemeClr val="bg1"/>
                </a:solidFill>
                <a:cs typeface="+mn-ea"/>
                <a:sym typeface="+mn-lt"/>
              </a:rPr>
              <a:t>02</a:t>
            </a:r>
          </a:p>
        </p:txBody>
      </p:sp>
      <p:sp>
        <p:nvSpPr>
          <p:cNvPr id="20" name="PA-102258"/>
          <p:cNvSpPr/>
          <p:nvPr>
            <p:custDataLst>
              <p:tags r:id="rId5"/>
            </p:custDataLst>
          </p:nvPr>
        </p:nvSpPr>
        <p:spPr>
          <a:xfrm>
            <a:off x="1884685" y="2370916"/>
            <a:ext cx="5547355" cy="1142236"/>
          </a:xfrm>
          <a:prstGeom prst="rect">
            <a:avLst/>
          </a:prstGeom>
        </p:spPr>
        <p:txBody>
          <a:bodyPr wrap="square">
            <a:spAutoFit/>
          </a:bodyPr>
          <a:lstStyle/>
          <a:p>
            <a:pPr algn="just">
              <a:lnSpc>
                <a:spcPct val="130000"/>
              </a:lnSpc>
            </a:pPr>
            <a:r>
              <a:rPr lang="zh-CN" altLang="en-US" dirty="0">
                <a:cs typeface="+mn-ea"/>
                <a:sym typeface="+mn-lt"/>
              </a:rPr>
              <a:t>习近平总书记强调，“我们所做的一切都是为人民谋幸福，为民族谋复兴，为世界谋大同”。世界好，中国才能好；中国好，世界才更好。</a:t>
            </a:r>
          </a:p>
        </p:txBody>
      </p:sp>
      <p:sp>
        <p:nvSpPr>
          <p:cNvPr id="21" name="PA-102259"/>
          <p:cNvSpPr/>
          <p:nvPr>
            <p:custDataLst>
              <p:tags r:id="rId6"/>
            </p:custDataLst>
          </p:nvPr>
        </p:nvSpPr>
        <p:spPr>
          <a:xfrm>
            <a:off x="1884685" y="4045535"/>
            <a:ext cx="5547355" cy="1503425"/>
          </a:xfrm>
          <a:prstGeom prst="rect">
            <a:avLst/>
          </a:prstGeom>
        </p:spPr>
        <p:txBody>
          <a:bodyPr wrap="square">
            <a:spAutoFit/>
          </a:bodyPr>
          <a:lstStyle/>
          <a:p>
            <a:pPr algn="just">
              <a:lnSpc>
                <a:spcPct val="130000"/>
              </a:lnSpc>
            </a:pPr>
            <a:r>
              <a:rPr lang="zh-CN" altLang="en-US" dirty="0">
                <a:cs typeface="+mn-ea"/>
                <a:sym typeface="+mn-lt"/>
              </a:rPr>
              <a:t>中国共产党领导人民成功走出中国式现代化道路，创造了人类文明新形态，拓展了发展中国家走向现代化的途径。在实现国家及社会的可持续发展方面，胸怀天下的概念也将继续起到重要的积极作用。</a:t>
            </a:r>
          </a:p>
        </p:txBody>
      </p:sp>
      <p:pic>
        <p:nvPicPr>
          <p:cNvPr id="22" name="PA-102260"/>
          <p:cNvPicPr>
            <a:picLocks noChangeAspect="1"/>
          </p:cNvPicPr>
          <p:nvPr>
            <p:custDataLst>
              <p:tags r:id="rId7"/>
            </p:custDataLst>
          </p:nvPr>
        </p:nvPicPr>
        <p:blipFill>
          <a:blip r:embed="rId10" cstate="email"/>
          <a:stretch>
            <a:fillRect/>
          </a:stretch>
        </p:blipFill>
        <p:spPr>
          <a:xfrm>
            <a:off x="7541008" y="2556485"/>
            <a:ext cx="4082031" cy="27054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102268"/>
          <p:cNvSpPr txBox="1">
            <a:spLocks noChangeArrowheads="1"/>
          </p:cNvSpPr>
          <p:nvPr>
            <p:custDataLst>
              <p:tags r:id="rId1"/>
            </p:custDataLst>
          </p:nvPr>
        </p:nvSpPr>
        <p:spPr bwMode="auto">
          <a:xfrm>
            <a:off x="5487211" y="1458310"/>
            <a:ext cx="3183063" cy="7078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rtlCol="0">
            <a:spAutoFit/>
          </a:bodyPr>
          <a:lstStyle>
            <a:defPPr>
              <a:defRPr lang="zh-CN"/>
            </a:defPPr>
            <a:lvl1pPr algn="ctr">
              <a:defRPr sz="2665" b="1" spc="4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solidFill>
                  <a:schemeClr val="tx1"/>
                </a:solidFill>
                <a:latin typeface="Arial" panose="020B0604020202020204" pitchFamily="34" charset="0"/>
                <a:ea typeface="微软雅黑" panose="020B0503020204020204" pitchFamily="34" charset="-122"/>
              </a:defRPr>
            </a:lvl2pPr>
            <a:lvl3pPr marL="1143000" indent="-228600" eaLnBrk="0" hangingPunct="0">
              <a:defRPr>
                <a:solidFill>
                  <a:schemeClr val="tx1"/>
                </a:solidFill>
                <a:latin typeface="Arial" panose="020B0604020202020204" pitchFamily="34" charset="0"/>
                <a:ea typeface="微软雅黑" panose="020B0503020204020204" pitchFamily="34" charset="-122"/>
              </a:defRPr>
            </a:lvl3pPr>
            <a:lvl4pPr marL="1600200" indent="-228600" eaLnBrk="0" hangingPunct="0">
              <a:defRPr>
                <a:solidFill>
                  <a:schemeClr val="tx1"/>
                </a:solidFill>
                <a:latin typeface="Arial" panose="020B0604020202020204" pitchFamily="34" charset="0"/>
                <a:ea typeface="微软雅黑" panose="020B0503020204020204" pitchFamily="34" charset="-122"/>
              </a:defRPr>
            </a:lvl4pPr>
            <a:lvl5pPr marL="2057400" indent="-228600" eaLnBrk="0" hangingPunc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400" normalizeH="0" baseline="0" noProof="0" dirty="0">
                <a:ln>
                  <a:noFill/>
                </a:ln>
                <a:solidFill>
                  <a:srgbClr val="D21F28"/>
                </a:solidFill>
                <a:uLnTx/>
                <a:uFillTx/>
                <a:latin typeface="方正细金陵简体" panose="02000000000000000000" pitchFamily="2" charset="-122"/>
                <a:ea typeface="方正细金陵简体" panose="02000000000000000000" pitchFamily="2" charset="-122"/>
                <a:cs typeface="+mn-ea"/>
                <a:sym typeface="+mn-lt"/>
              </a:rPr>
              <a:t>第二部分</a:t>
            </a:r>
          </a:p>
        </p:txBody>
      </p:sp>
      <p:sp>
        <p:nvSpPr>
          <p:cNvPr id="22" name="PA-102269"/>
          <p:cNvSpPr/>
          <p:nvPr>
            <p:custDataLst>
              <p:tags r:id="rId2"/>
            </p:custDataLst>
          </p:nvPr>
        </p:nvSpPr>
        <p:spPr>
          <a:xfrm>
            <a:off x="3541979" y="2521826"/>
            <a:ext cx="5570756" cy="1015663"/>
          </a:xfrm>
          <a:prstGeom prst="rect">
            <a:avLst/>
          </a:prstGeom>
          <a:ln>
            <a:noFill/>
          </a:ln>
        </p:spPr>
        <p:txBody>
          <a:bodyPr wrap="none" lIns="91440" tIns="45720" rIns="91440" bIns="45720">
            <a:spAutoFit/>
          </a:bodyPr>
          <a:lstStyle/>
          <a:p>
            <a:pPr algn="ctr">
              <a:spcBef>
                <a:spcPct val="0"/>
              </a:spcBef>
            </a:pPr>
            <a:r>
              <a:rPr lang="zh-CN" altLang="en-US" sz="6000" dirty="0">
                <a:ln>
                  <a:solidFill>
                    <a:schemeClr val="bg1"/>
                  </a:solidFill>
                </a:ln>
                <a:solidFill>
                  <a:srgbClr val="C00000"/>
                </a:solidFill>
                <a:effectLst>
                  <a:outerShdw blurRad="38100" dist="38100" dir="2700000" algn="tl">
                    <a:srgbClr val="000000">
                      <a:alpha val="43137"/>
                    </a:srgbClr>
                  </a:outerShdw>
                </a:effectLst>
                <a:latin typeface="方正FW筑紫A老明朝 简 D" panose="02000700000000000000" pitchFamily="2" charset="-122"/>
                <a:ea typeface="方正FW筑紫A老明朝 简 D" panose="02000700000000000000" pitchFamily="2" charset="-122"/>
                <a:cs typeface="+mn-ea"/>
                <a:sym typeface="+mn-lt"/>
              </a:rPr>
              <a:t>胸怀天下的概念</a:t>
            </a:r>
          </a:p>
        </p:txBody>
      </p:sp>
      <p:pic>
        <p:nvPicPr>
          <p:cNvPr id="23" name="PA-102270"/>
          <p:cNvPicPr>
            <a:picLocks noChangeAspect="1"/>
          </p:cNvPicPr>
          <p:nvPr>
            <p:custDataLst>
              <p:tags r:id="rId3"/>
            </p:custDataLst>
          </p:nvPr>
        </p:nvPicPr>
        <p:blipFill>
          <a:blip r:embed="rId9" cstate="email"/>
          <a:stretch>
            <a:fillRect/>
          </a:stretch>
        </p:blipFill>
        <p:spPr>
          <a:xfrm>
            <a:off x="3414820" y="1277226"/>
            <a:ext cx="1930400" cy="1244600"/>
          </a:xfrm>
          <a:prstGeom prst="rect">
            <a:avLst/>
          </a:prstGeom>
        </p:spPr>
      </p:pic>
      <p:pic>
        <p:nvPicPr>
          <p:cNvPr id="24" name="PA-102271"/>
          <p:cNvPicPr>
            <a:picLocks noChangeAspect="1"/>
          </p:cNvPicPr>
          <p:nvPr>
            <p:custDataLst>
              <p:tags r:id="rId4"/>
            </p:custDataLst>
          </p:nvPr>
        </p:nvPicPr>
        <p:blipFill rotWithShape="1">
          <a:blip r:embed="rId10" cstate="email"/>
          <a:srcRect/>
          <a:stretch>
            <a:fillRect/>
          </a:stretch>
        </p:blipFill>
        <p:spPr>
          <a:xfrm>
            <a:off x="4422357" y="3621844"/>
            <a:ext cx="3810000" cy="646332"/>
          </a:xfrm>
          <a:prstGeom prst="rect">
            <a:avLst/>
          </a:prstGeom>
        </p:spPr>
      </p:pic>
      <p:pic>
        <p:nvPicPr>
          <p:cNvPr id="25" name="PA-102272"/>
          <p:cNvPicPr>
            <a:picLocks noChangeAspect="1"/>
          </p:cNvPicPr>
          <p:nvPr>
            <p:custDataLst>
              <p:tags r:id="rId5"/>
            </p:custDataLst>
          </p:nvPr>
        </p:nvPicPr>
        <p:blipFill rotWithShape="1">
          <a:blip r:embed="rId11" cstate="email"/>
          <a:srcRect/>
          <a:stretch>
            <a:fillRect/>
          </a:stretch>
        </p:blipFill>
        <p:spPr>
          <a:xfrm>
            <a:off x="4300437" y="5078341"/>
            <a:ext cx="3931920" cy="321349"/>
          </a:xfrm>
          <a:prstGeom prst="rect">
            <a:avLst/>
          </a:prstGeom>
        </p:spPr>
      </p:pic>
      <p:sp>
        <p:nvSpPr>
          <p:cNvPr id="26" name="PA-102273"/>
          <p:cNvSpPr/>
          <p:nvPr>
            <p:custDataLst>
              <p:tags r:id="rId6"/>
            </p:custDataLst>
          </p:nvPr>
        </p:nvSpPr>
        <p:spPr>
          <a:xfrm>
            <a:off x="2333134" y="4368755"/>
            <a:ext cx="7525732" cy="552202"/>
          </a:xfrm>
          <a:prstGeom prst="rect">
            <a:avLst/>
          </a:prstGeom>
        </p:spPr>
        <p:txBody>
          <a:bodyPr wrap="square">
            <a:spAutoFit/>
          </a:bodyPr>
          <a:lstStyle/>
          <a:p>
            <a:pPr indent="360045" algn="ctr" defTabSz="1219200">
              <a:lnSpc>
                <a:spcPct val="130000"/>
              </a:lnSpc>
            </a:pPr>
            <a:r>
              <a:rPr lang="zh-CN" altLang="en-US" sz="1200" dirty="0">
                <a:solidFill>
                  <a:srgbClr val="C00000"/>
                </a:solidFill>
                <a:cs typeface="+mn-ea"/>
                <a:sym typeface="+mn-lt"/>
              </a:rPr>
              <a:t>中共中央政治局</a:t>
            </a:r>
            <a:r>
              <a:rPr lang="en-US" altLang="zh-CN" sz="1200" dirty="0">
                <a:solidFill>
                  <a:srgbClr val="C00000"/>
                </a:solidFill>
                <a:cs typeface="+mn-ea"/>
                <a:sym typeface="+mn-lt"/>
              </a:rPr>
              <a:t>6</a:t>
            </a:r>
            <a:r>
              <a:rPr lang="zh-CN" altLang="en-US" sz="1200" dirty="0">
                <a:solidFill>
                  <a:srgbClr val="C00000"/>
                </a:solidFill>
                <a:cs typeface="+mn-ea"/>
                <a:sym typeface="+mn-lt"/>
              </a:rPr>
              <a:t>月</a:t>
            </a:r>
            <a:r>
              <a:rPr lang="en-US" altLang="zh-CN" sz="1200" dirty="0">
                <a:solidFill>
                  <a:srgbClr val="C00000"/>
                </a:solidFill>
                <a:cs typeface="+mn-ea"/>
                <a:sym typeface="+mn-lt"/>
              </a:rPr>
              <a:t>24</a:t>
            </a:r>
            <a:r>
              <a:rPr lang="zh-CN" altLang="en-US" sz="1200" dirty="0">
                <a:solidFill>
                  <a:srgbClr val="C00000"/>
                </a:solidFill>
                <a:cs typeface="+mn-ea"/>
                <a:sym typeface="+mn-lt"/>
              </a:rPr>
              <a:t>日下午就“牢记初心使命，推进自我革命”举行第十五次集体学习。</a:t>
            </a:r>
            <a:endParaRPr lang="en-US" altLang="zh-CN" sz="1200" dirty="0">
              <a:solidFill>
                <a:srgbClr val="C00000"/>
              </a:solidFill>
              <a:cs typeface="+mn-ea"/>
              <a:sym typeface="+mn-lt"/>
            </a:endParaRPr>
          </a:p>
          <a:p>
            <a:pPr indent="360045" algn="ctr" defTabSz="1219200">
              <a:lnSpc>
                <a:spcPct val="130000"/>
              </a:lnSpc>
            </a:pPr>
            <a:r>
              <a:rPr lang="zh-CN" altLang="en-US" sz="1200" dirty="0">
                <a:solidFill>
                  <a:srgbClr val="C00000"/>
                </a:solidFill>
                <a:cs typeface="+mn-ea"/>
                <a:sym typeface="+mn-lt"/>
              </a:rPr>
              <a:t>我们党作为百年大党，如何永葆先进性和纯洁性、永葆青春活力</a:t>
            </a:r>
            <a:endParaRPr lang="zh-CN" altLang="zh-CN" sz="1200" dirty="0">
              <a:solidFill>
                <a:srgbClr val="C00000"/>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5"/>
</p:tagLst>
</file>

<file path=ppt/tags/tag10.xml><?xml version="1.0" encoding="utf-8"?>
<p:tagLst xmlns:a="http://schemas.openxmlformats.org/drawingml/2006/main" xmlns:r="http://schemas.openxmlformats.org/officeDocument/2006/relationships" xmlns:p="http://schemas.openxmlformats.org/presentationml/2006/main">
  <p:tag name="PA" val="v5.2.5"/>
</p:tagLst>
</file>

<file path=ppt/tags/tag100.xml><?xml version="1.0" encoding="utf-8"?>
<p:tagLst xmlns:a="http://schemas.openxmlformats.org/drawingml/2006/main" xmlns:r="http://schemas.openxmlformats.org/officeDocument/2006/relationships" xmlns:p="http://schemas.openxmlformats.org/presentationml/2006/main">
  <p:tag name="PA" val="v5.2.5"/>
</p:tagLst>
</file>

<file path=ppt/tags/tag101.xml><?xml version="1.0" encoding="utf-8"?>
<p:tagLst xmlns:a="http://schemas.openxmlformats.org/drawingml/2006/main" xmlns:r="http://schemas.openxmlformats.org/officeDocument/2006/relationships" xmlns:p="http://schemas.openxmlformats.org/presentationml/2006/main">
  <p:tag name="PA" val="v5.2.5"/>
</p:tagLst>
</file>

<file path=ppt/tags/tag102.xml><?xml version="1.0" encoding="utf-8"?>
<p:tagLst xmlns:a="http://schemas.openxmlformats.org/drawingml/2006/main" xmlns:r="http://schemas.openxmlformats.org/officeDocument/2006/relationships" xmlns:p="http://schemas.openxmlformats.org/presentationml/2006/main">
  <p:tag name="PA" val="v5.2.5"/>
</p:tagLst>
</file>

<file path=ppt/tags/tag103.xml><?xml version="1.0" encoding="utf-8"?>
<p:tagLst xmlns:a="http://schemas.openxmlformats.org/drawingml/2006/main" xmlns:r="http://schemas.openxmlformats.org/officeDocument/2006/relationships" xmlns:p="http://schemas.openxmlformats.org/presentationml/2006/main">
  <p:tag name="PA" val="v5.2.5"/>
</p:tagLst>
</file>

<file path=ppt/tags/tag104.xml><?xml version="1.0" encoding="utf-8"?>
<p:tagLst xmlns:a="http://schemas.openxmlformats.org/drawingml/2006/main" xmlns:r="http://schemas.openxmlformats.org/officeDocument/2006/relationships" xmlns:p="http://schemas.openxmlformats.org/presentationml/2006/main">
  <p:tag name="PA" val="v5.2.5"/>
</p:tagLst>
</file>

<file path=ppt/tags/tag105.xml><?xml version="1.0" encoding="utf-8"?>
<p:tagLst xmlns:a="http://schemas.openxmlformats.org/drawingml/2006/main" xmlns:r="http://schemas.openxmlformats.org/officeDocument/2006/relationships" xmlns:p="http://schemas.openxmlformats.org/presentationml/2006/main">
  <p:tag name="PA" val="v5.2.5"/>
</p:tagLst>
</file>

<file path=ppt/tags/tag106.xml><?xml version="1.0" encoding="utf-8"?>
<p:tagLst xmlns:a="http://schemas.openxmlformats.org/drawingml/2006/main" xmlns:r="http://schemas.openxmlformats.org/officeDocument/2006/relationships" xmlns:p="http://schemas.openxmlformats.org/presentationml/2006/main">
  <p:tag name="PA" val="v5.2.5"/>
</p:tagLst>
</file>

<file path=ppt/tags/tag107.xml><?xml version="1.0" encoding="utf-8"?>
<p:tagLst xmlns:a="http://schemas.openxmlformats.org/drawingml/2006/main" xmlns:r="http://schemas.openxmlformats.org/officeDocument/2006/relationships" xmlns:p="http://schemas.openxmlformats.org/presentationml/2006/main">
  <p:tag name="PA" val="v5.2.5"/>
</p:tagLst>
</file>

<file path=ppt/tags/tag108.xml><?xml version="1.0" encoding="utf-8"?>
<p:tagLst xmlns:a="http://schemas.openxmlformats.org/drawingml/2006/main" xmlns:r="http://schemas.openxmlformats.org/officeDocument/2006/relationships" xmlns:p="http://schemas.openxmlformats.org/presentationml/2006/main">
  <p:tag name="PA" val="v5.2.5"/>
</p:tagLst>
</file>

<file path=ppt/tags/tag109.xml><?xml version="1.0" encoding="utf-8"?>
<p:tagLst xmlns:a="http://schemas.openxmlformats.org/drawingml/2006/main" xmlns:r="http://schemas.openxmlformats.org/officeDocument/2006/relationships" xmlns:p="http://schemas.openxmlformats.org/presentationml/2006/main">
  <p:tag name="PA" val="v5.2.5"/>
</p:tagLst>
</file>

<file path=ppt/tags/tag11.xml><?xml version="1.0" encoding="utf-8"?>
<p:tagLst xmlns:a="http://schemas.openxmlformats.org/drawingml/2006/main" xmlns:r="http://schemas.openxmlformats.org/officeDocument/2006/relationships" xmlns:p="http://schemas.openxmlformats.org/presentationml/2006/main">
  <p:tag name="PA" val="v5.2.5"/>
</p:tagLst>
</file>

<file path=ppt/tags/tag110.xml><?xml version="1.0" encoding="utf-8"?>
<p:tagLst xmlns:a="http://schemas.openxmlformats.org/drawingml/2006/main" xmlns:r="http://schemas.openxmlformats.org/officeDocument/2006/relationships" xmlns:p="http://schemas.openxmlformats.org/presentationml/2006/main">
  <p:tag name="PA" val="v5.2.5"/>
</p:tagLst>
</file>

<file path=ppt/tags/tag111.xml><?xml version="1.0" encoding="utf-8"?>
<p:tagLst xmlns:a="http://schemas.openxmlformats.org/drawingml/2006/main" xmlns:r="http://schemas.openxmlformats.org/officeDocument/2006/relationships" xmlns:p="http://schemas.openxmlformats.org/presentationml/2006/main">
  <p:tag name="PA" val="v5.2.5"/>
</p:tagLst>
</file>

<file path=ppt/tags/tag112.xml><?xml version="1.0" encoding="utf-8"?>
<p:tagLst xmlns:a="http://schemas.openxmlformats.org/drawingml/2006/main" xmlns:r="http://schemas.openxmlformats.org/officeDocument/2006/relationships" xmlns:p="http://schemas.openxmlformats.org/presentationml/2006/main">
  <p:tag name="PA" val="v5.2.5"/>
</p:tagLst>
</file>

<file path=ppt/tags/tag113.xml><?xml version="1.0" encoding="utf-8"?>
<p:tagLst xmlns:a="http://schemas.openxmlformats.org/drawingml/2006/main" xmlns:r="http://schemas.openxmlformats.org/officeDocument/2006/relationships" xmlns:p="http://schemas.openxmlformats.org/presentationml/2006/main">
  <p:tag name="PA" val="v5.2.5"/>
</p:tagLst>
</file>

<file path=ppt/tags/tag114.xml><?xml version="1.0" encoding="utf-8"?>
<p:tagLst xmlns:a="http://schemas.openxmlformats.org/drawingml/2006/main" xmlns:r="http://schemas.openxmlformats.org/officeDocument/2006/relationships" xmlns:p="http://schemas.openxmlformats.org/presentationml/2006/main">
  <p:tag name="PA" val="v5.2.5"/>
</p:tagLst>
</file>

<file path=ppt/tags/tag115.xml><?xml version="1.0" encoding="utf-8"?>
<p:tagLst xmlns:a="http://schemas.openxmlformats.org/drawingml/2006/main" xmlns:r="http://schemas.openxmlformats.org/officeDocument/2006/relationships" xmlns:p="http://schemas.openxmlformats.org/presentationml/2006/main">
  <p:tag name="PA" val="v5.2.5"/>
</p:tagLst>
</file>

<file path=ppt/tags/tag116.xml><?xml version="1.0" encoding="utf-8"?>
<p:tagLst xmlns:a="http://schemas.openxmlformats.org/drawingml/2006/main" xmlns:r="http://schemas.openxmlformats.org/officeDocument/2006/relationships" xmlns:p="http://schemas.openxmlformats.org/presentationml/2006/main">
  <p:tag name="PA" val="v5.2.5"/>
</p:tagLst>
</file>

<file path=ppt/tags/tag117.xml><?xml version="1.0" encoding="utf-8"?>
<p:tagLst xmlns:a="http://schemas.openxmlformats.org/drawingml/2006/main" xmlns:r="http://schemas.openxmlformats.org/officeDocument/2006/relationships" xmlns:p="http://schemas.openxmlformats.org/presentationml/2006/main">
  <p:tag name="PA" val="v5.2.5"/>
</p:tagLst>
</file>

<file path=ppt/tags/tag118.xml><?xml version="1.0" encoding="utf-8"?>
<p:tagLst xmlns:a="http://schemas.openxmlformats.org/drawingml/2006/main" xmlns:r="http://schemas.openxmlformats.org/officeDocument/2006/relationships" xmlns:p="http://schemas.openxmlformats.org/presentationml/2006/main">
  <p:tag name="PA" val="v5.2.5"/>
</p:tagLst>
</file>

<file path=ppt/tags/tag119.xml><?xml version="1.0" encoding="utf-8"?>
<p:tagLst xmlns:a="http://schemas.openxmlformats.org/drawingml/2006/main" xmlns:r="http://schemas.openxmlformats.org/officeDocument/2006/relationships" xmlns:p="http://schemas.openxmlformats.org/presentationml/2006/main">
  <p:tag name="PA" val="v5.2.5"/>
</p:tagLst>
</file>

<file path=ppt/tags/tag12.xml><?xml version="1.0" encoding="utf-8"?>
<p:tagLst xmlns:a="http://schemas.openxmlformats.org/drawingml/2006/main" xmlns:r="http://schemas.openxmlformats.org/officeDocument/2006/relationships" xmlns:p="http://schemas.openxmlformats.org/presentationml/2006/main">
  <p:tag name="PA" val="v5.2.5"/>
</p:tagLst>
</file>

<file path=ppt/tags/tag120.xml><?xml version="1.0" encoding="utf-8"?>
<p:tagLst xmlns:a="http://schemas.openxmlformats.org/drawingml/2006/main" xmlns:r="http://schemas.openxmlformats.org/officeDocument/2006/relationships" xmlns:p="http://schemas.openxmlformats.org/presentationml/2006/main">
  <p:tag name="PA" val="v5.2.5"/>
</p:tagLst>
</file>

<file path=ppt/tags/tag121.xml><?xml version="1.0" encoding="utf-8"?>
<p:tagLst xmlns:a="http://schemas.openxmlformats.org/drawingml/2006/main" xmlns:r="http://schemas.openxmlformats.org/officeDocument/2006/relationships" xmlns:p="http://schemas.openxmlformats.org/presentationml/2006/main">
  <p:tag name="PA" val="v5.2.5"/>
</p:tagLst>
</file>

<file path=ppt/tags/tag122.xml><?xml version="1.0" encoding="utf-8"?>
<p:tagLst xmlns:a="http://schemas.openxmlformats.org/drawingml/2006/main" xmlns:r="http://schemas.openxmlformats.org/officeDocument/2006/relationships" xmlns:p="http://schemas.openxmlformats.org/presentationml/2006/main">
  <p:tag name="PA" val="v5.2.5"/>
</p:tagLst>
</file>

<file path=ppt/tags/tag123.xml><?xml version="1.0" encoding="utf-8"?>
<p:tagLst xmlns:a="http://schemas.openxmlformats.org/drawingml/2006/main" xmlns:r="http://schemas.openxmlformats.org/officeDocument/2006/relationships" xmlns:p="http://schemas.openxmlformats.org/presentationml/2006/main">
  <p:tag name="PA" val="v5.2.5"/>
</p:tagLst>
</file>

<file path=ppt/tags/tag124.xml><?xml version="1.0" encoding="utf-8"?>
<p:tagLst xmlns:a="http://schemas.openxmlformats.org/drawingml/2006/main" xmlns:r="http://schemas.openxmlformats.org/officeDocument/2006/relationships" xmlns:p="http://schemas.openxmlformats.org/presentationml/2006/main">
  <p:tag name="PA" val="v5.2.5"/>
</p:tagLst>
</file>

<file path=ppt/tags/tag125.xml><?xml version="1.0" encoding="utf-8"?>
<p:tagLst xmlns:a="http://schemas.openxmlformats.org/drawingml/2006/main" xmlns:r="http://schemas.openxmlformats.org/officeDocument/2006/relationships" xmlns:p="http://schemas.openxmlformats.org/presentationml/2006/main">
  <p:tag name="PA" val="v5.2.5"/>
</p:tagLst>
</file>

<file path=ppt/tags/tag126.xml><?xml version="1.0" encoding="utf-8"?>
<p:tagLst xmlns:a="http://schemas.openxmlformats.org/drawingml/2006/main" xmlns:r="http://schemas.openxmlformats.org/officeDocument/2006/relationships" xmlns:p="http://schemas.openxmlformats.org/presentationml/2006/main">
  <p:tag name="PA" val="v5.2.5"/>
</p:tagLst>
</file>

<file path=ppt/tags/tag127.xml><?xml version="1.0" encoding="utf-8"?>
<p:tagLst xmlns:a="http://schemas.openxmlformats.org/drawingml/2006/main" xmlns:r="http://schemas.openxmlformats.org/officeDocument/2006/relationships" xmlns:p="http://schemas.openxmlformats.org/presentationml/2006/main">
  <p:tag name="PA" val="v5.2.5"/>
</p:tagLst>
</file>

<file path=ppt/tags/tag128.xml><?xml version="1.0" encoding="utf-8"?>
<p:tagLst xmlns:a="http://schemas.openxmlformats.org/drawingml/2006/main" xmlns:r="http://schemas.openxmlformats.org/officeDocument/2006/relationships" xmlns:p="http://schemas.openxmlformats.org/presentationml/2006/main">
  <p:tag name="PA" val="v5.2.5"/>
</p:tagLst>
</file>

<file path=ppt/tags/tag129.xml><?xml version="1.0" encoding="utf-8"?>
<p:tagLst xmlns:a="http://schemas.openxmlformats.org/drawingml/2006/main" xmlns:r="http://schemas.openxmlformats.org/officeDocument/2006/relationships" xmlns:p="http://schemas.openxmlformats.org/presentationml/2006/main">
  <p:tag name="PA" val="v5.2.5"/>
</p:tagLst>
</file>

<file path=ppt/tags/tag13.xml><?xml version="1.0" encoding="utf-8"?>
<p:tagLst xmlns:a="http://schemas.openxmlformats.org/drawingml/2006/main" xmlns:r="http://schemas.openxmlformats.org/officeDocument/2006/relationships" xmlns:p="http://schemas.openxmlformats.org/presentationml/2006/main">
  <p:tag name="PA" val="v5.2.5"/>
</p:tagLst>
</file>

<file path=ppt/tags/tag130.xml><?xml version="1.0" encoding="utf-8"?>
<p:tagLst xmlns:a="http://schemas.openxmlformats.org/drawingml/2006/main" xmlns:r="http://schemas.openxmlformats.org/officeDocument/2006/relationships" xmlns:p="http://schemas.openxmlformats.org/presentationml/2006/main">
  <p:tag name="PA" val="v5.2.5"/>
</p:tagLst>
</file>

<file path=ppt/tags/tag131.xml><?xml version="1.0" encoding="utf-8"?>
<p:tagLst xmlns:a="http://schemas.openxmlformats.org/drawingml/2006/main" xmlns:r="http://schemas.openxmlformats.org/officeDocument/2006/relationships" xmlns:p="http://schemas.openxmlformats.org/presentationml/2006/main">
  <p:tag name="PA" val="v5.2.5"/>
</p:tagLst>
</file>

<file path=ppt/tags/tag132.xml><?xml version="1.0" encoding="utf-8"?>
<p:tagLst xmlns:a="http://schemas.openxmlformats.org/drawingml/2006/main" xmlns:r="http://schemas.openxmlformats.org/officeDocument/2006/relationships" xmlns:p="http://schemas.openxmlformats.org/presentationml/2006/main">
  <p:tag name="PA" val="v5.2.5"/>
</p:tagLst>
</file>

<file path=ppt/tags/tag133.xml><?xml version="1.0" encoding="utf-8"?>
<p:tagLst xmlns:a="http://schemas.openxmlformats.org/drawingml/2006/main" xmlns:r="http://schemas.openxmlformats.org/officeDocument/2006/relationships" xmlns:p="http://schemas.openxmlformats.org/presentationml/2006/main">
  <p:tag name="PA" val="v5.2.5"/>
</p:tagLst>
</file>

<file path=ppt/tags/tag134.xml><?xml version="1.0" encoding="utf-8"?>
<p:tagLst xmlns:a="http://schemas.openxmlformats.org/drawingml/2006/main" xmlns:r="http://schemas.openxmlformats.org/officeDocument/2006/relationships" xmlns:p="http://schemas.openxmlformats.org/presentationml/2006/main">
  <p:tag name="PA" val="v5.2.5"/>
</p:tagLst>
</file>

<file path=ppt/tags/tag135.xml><?xml version="1.0" encoding="utf-8"?>
<p:tagLst xmlns:a="http://schemas.openxmlformats.org/drawingml/2006/main" xmlns:r="http://schemas.openxmlformats.org/officeDocument/2006/relationships" xmlns:p="http://schemas.openxmlformats.org/presentationml/2006/main">
  <p:tag name="PA" val="v5.2.5"/>
</p:tagLst>
</file>

<file path=ppt/tags/tag136.xml><?xml version="1.0" encoding="utf-8"?>
<p:tagLst xmlns:a="http://schemas.openxmlformats.org/drawingml/2006/main" xmlns:r="http://schemas.openxmlformats.org/officeDocument/2006/relationships" xmlns:p="http://schemas.openxmlformats.org/presentationml/2006/main">
  <p:tag name="PA" val="v5.2.5"/>
</p:tagLst>
</file>

<file path=ppt/tags/tag137.xml><?xml version="1.0" encoding="utf-8"?>
<p:tagLst xmlns:a="http://schemas.openxmlformats.org/drawingml/2006/main" xmlns:r="http://schemas.openxmlformats.org/officeDocument/2006/relationships" xmlns:p="http://schemas.openxmlformats.org/presentationml/2006/main">
  <p:tag name="PA" val="v5.2.5"/>
</p:tagLst>
</file>

<file path=ppt/tags/tag138.xml><?xml version="1.0" encoding="utf-8"?>
<p:tagLst xmlns:a="http://schemas.openxmlformats.org/drawingml/2006/main" xmlns:r="http://schemas.openxmlformats.org/officeDocument/2006/relationships" xmlns:p="http://schemas.openxmlformats.org/presentationml/2006/main">
  <p:tag name="PA" val="v5.2.5"/>
</p:tagLst>
</file>

<file path=ppt/tags/tag139.xml><?xml version="1.0" encoding="utf-8"?>
<p:tagLst xmlns:a="http://schemas.openxmlformats.org/drawingml/2006/main" xmlns:r="http://schemas.openxmlformats.org/officeDocument/2006/relationships" xmlns:p="http://schemas.openxmlformats.org/presentationml/2006/main">
  <p:tag name="PA" val="v5.2.5"/>
</p:tagLst>
</file>

<file path=ppt/tags/tag14.xml><?xml version="1.0" encoding="utf-8"?>
<p:tagLst xmlns:a="http://schemas.openxmlformats.org/drawingml/2006/main" xmlns:r="http://schemas.openxmlformats.org/officeDocument/2006/relationships" xmlns:p="http://schemas.openxmlformats.org/presentationml/2006/main">
  <p:tag name="PA" val="v5.2.5"/>
</p:tagLst>
</file>

<file path=ppt/tags/tag140.xml><?xml version="1.0" encoding="utf-8"?>
<p:tagLst xmlns:a="http://schemas.openxmlformats.org/drawingml/2006/main" xmlns:r="http://schemas.openxmlformats.org/officeDocument/2006/relationships" xmlns:p="http://schemas.openxmlformats.org/presentationml/2006/main">
  <p:tag name="PA" val="v5.2.5"/>
</p:tagLst>
</file>

<file path=ppt/tags/tag141.xml><?xml version="1.0" encoding="utf-8"?>
<p:tagLst xmlns:a="http://schemas.openxmlformats.org/drawingml/2006/main" xmlns:r="http://schemas.openxmlformats.org/officeDocument/2006/relationships" xmlns:p="http://schemas.openxmlformats.org/presentationml/2006/main">
  <p:tag name="PA" val="v5.2.5"/>
</p:tagLst>
</file>

<file path=ppt/tags/tag142.xml><?xml version="1.0" encoding="utf-8"?>
<p:tagLst xmlns:a="http://schemas.openxmlformats.org/drawingml/2006/main" xmlns:r="http://schemas.openxmlformats.org/officeDocument/2006/relationships" xmlns:p="http://schemas.openxmlformats.org/presentationml/2006/main">
  <p:tag name="PA" val="v5.2.5"/>
</p:tagLst>
</file>

<file path=ppt/tags/tag143.xml><?xml version="1.0" encoding="utf-8"?>
<p:tagLst xmlns:a="http://schemas.openxmlformats.org/drawingml/2006/main" xmlns:r="http://schemas.openxmlformats.org/officeDocument/2006/relationships" xmlns:p="http://schemas.openxmlformats.org/presentationml/2006/main">
  <p:tag name="PA" val="v5.2.5"/>
</p:tagLst>
</file>

<file path=ppt/tags/tag144.xml><?xml version="1.0" encoding="utf-8"?>
<p:tagLst xmlns:a="http://schemas.openxmlformats.org/drawingml/2006/main" xmlns:r="http://schemas.openxmlformats.org/officeDocument/2006/relationships" xmlns:p="http://schemas.openxmlformats.org/presentationml/2006/main">
  <p:tag name="PA" val="v5.2.5"/>
</p:tagLst>
</file>

<file path=ppt/tags/tag145.xml><?xml version="1.0" encoding="utf-8"?>
<p:tagLst xmlns:a="http://schemas.openxmlformats.org/drawingml/2006/main" xmlns:r="http://schemas.openxmlformats.org/officeDocument/2006/relationships" xmlns:p="http://schemas.openxmlformats.org/presentationml/2006/main">
  <p:tag name="PA" val="v5.2.5"/>
</p:tagLst>
</file>

<file path=ppt/tags/tag146.xml><?xml version="1.0" encoding="utf-8"?>
<p:tagLst xmlns:a="http://schemas.openxmlformats.org/drawingml/2006/main" xmlns:r="http://schemas.openxmlformats.org/officeDocument/2006/relationships" xmlns:p="http://schemas.openxmlformats.org/presentationml/2006/main">
  <p:tag name="PA" val="v5.2.5"/>
</p:tagLst>
</file>

<file path=ppt/tags/tag147.xml><?xml version="1.0" encoding="utf-8"?>
<p:tagLst xmlns:a="http://schemas.openxmlformats.org/drawingml/2006/main" xmlns:r="http://schemas.openxmlformats.org/officeDocument/2006/relationships" xmlns:p="http://schemas.openxmlformats.org/presentationml/2006/main">
  <p:tag name="PA" val="v5.2.5"/>
</p:tagLst>
</file>

<file path=ppt/tags/tag148.xml><?xml version="1.0" encoding="utf-8"?>
<p:tagLst xmlns:a="http://schemas.openxmlformats.org/drawingml/2006/main" xmlns:r="http://schemas.openxmlformats.org/officeDocument/2006/relationships" xmlns:p="http://schemas.openxmlformats.org/presentationml/2006/main">
  <p:tag name="PA" val="v5.2.5"/>
</p:tagLst>
</file>

<file path=ppt/tags/tag149.xml><?xml version="1.0" encoding="utf-8"?>
<p:tagLst xmlns:a="http://schemas.openxmlformats.org/drawingml/2006/main" xmlns:r="http://schemas.openxmlformats.org/officeDocument/2006/relationships" xmlns:p="http://schemas.openxmlformats.org/presentationml/2006/main">
  <p:tag name="PA" val="v5.2.5"/>
</p:tagLst>
</file>

<file path=ppt/tags/tag15.xml><?xml version="1.0" encoding="utf-8"?>
<p:tagLst xmlns:a="http://schemas.openxmlformats.org/drawingml/2006/main" xmlns:r="http://schemas.openxmlformats.org/officeDocument/2006/relationships" xmlns:p="http://schemas.openxmlformats.org/presentationml/2006/main">
  <p:tag name="PA" val="v5.2.5"/>
</p:tagLst>
</file>

<file path=ppt/tags/tag150.xml><?xml version="1.0" encoding="utf-8"?>
<p:tagLst xmlns:a="http://schemas.openxmlformats.org/drawingml/2006/main" xmlns:r="http://schemas.openxmlformats.org/officeDocument/2006/relationships" xmlns:p="http://schemas.openxmlformats.org/presentationml/2006/main">
  <p:tag name="PA" val="v5.2.5"/>
</p:tagLst>
</file>

<file path=ppt/tags/tag151.xml><?xml version="1.0" encoding="utf-8"?>
<p:tagLst xmlns:a="http://schemas.openxmlformats.org/drawingml/2006/main" xmlns:r="http://schemas.openxmlformats.org/officeDocument/2006/relationships" xmlns:p="http://schemas.openxmlformats.org/presentationml/2006/main">
  <p:tag name="PA" val="v5.2.5"/>
</p:tagLst>
</file>

<file path=ppt/tags/tag152.xml><?xml version="1.0" encoding="utf-8"?>
<p:tagLst xmlns:a="http://schemas.openxmlformats.org/drawingml/2006/main" xmlns:r="http://schemas.openxmlformats.org/officeDocument/2006/relationships" xmlns:p="http://schemas.openxmlformats.org/presentationml/2006/main">
  <p:tag name="PA" val="v5.2.5"/>
</p:tagLst>
</file>

<file path=ppt/tags/tag153.xml><?xml version="1.0" encoding="utf-8"?>
<p:tagLst xmlns:a="http://schemas.openxmlformats.org/drawingml/2006/main" xmlns:r="http://schemas.openxmlformats.org/officeDocument/2006/relationships" xmlns:p="http://schemas.openxmlformats.org/presentationml/2006/main">
  <p:tag name="PA" val="v5.2.5"/>
</p:tagLst>
</file>

<file path=ppt/tags/tag154.xml><?xml version="1.0" encoding="utf-8"?>
<p:tagLst xmlns:a="http://schemas.openxmlformats.org/drawingml/2006/main" xmlns:r="http://schemas.openxmlformats.org/officeDocument/2006/relationships" xmlns:p="http://schemas.openxmlformats.org/presentationml/2006/main">
  <p:tag name="PA" val="v5.2.5"/>
</p:tagLst>
</file>

<file path=ppt/tags/tag155.xml><?xml version="1.0" encoding="utf-8"?>
<p:tagLst xmlns:a="http://schemas.openxmlformats.org/drawingml/2006/main" xmlns:r="http://schemas.openxmlformats.org/officeDocument/2006/relationships" xmlns:p="http://schemas.openxmlformats.org/presentationml/2006/main">
  <p:tag name="PA" val="v5.2.5"/>
</p:tagLst>
</file>

<file path=ppt/tags/tag156.xml><?xml version="1.0" encoding="utf-8"?>
<p:tagLst xmlns:a="http://schemas.openxmlformats.org/drawingml/2006/main" xmlns:r="http://schemas.openxmlformats.org/officeDocument/2006/relationships" xmlns:p="http://schemas.openxmlformats.org/presentationml/2006/main">
  <p:tag name="PA" val="v5.2.5"/>
</p:tagLst>
</file>

<file path=ppt/tags/tag157.xml><?xml version="1.0" encoding="utf-8"?>
<p:tagLst xmlns:a="http://schemas.openxmlformats.org/drawingml/2006/main" xmlns:r="http://schemas.openxmlformats.org/officeDocument/2006/relationships" xmlns:p="http://schemas.openxmlformats.org/presentationml/2006/main">
  <p:tag name="PA" val="v5.2.5"/>
</p:tagLst>
</file>

<file path=ppt/tags/tag158.xml><?xml version="1.0" encoding="utf-8"?>
<p:tagLst xmlns:a="http://schemas.openxmlformats.org/drawingml/2006/main" xmlns:r="http://schemas.openxmlformats.org/officeDocument/2006/relationships" xmlns:p="http://schemas.openxmlformats.org/presentationml/2006/main">
  <p:tag name="PA" val="v5.2.5"/>
</p:tagLst>
</file>

<file path=ppt/tags/tag159.xml><?xml version="1.0" encoding="utf-8"?>
<p:tagLst xmlns:a="http://schemas.openxmlformats.org/drawingml/2006/main" xmlns:r="http://schemas.openxmlformats.org/officeDocument/2006/relationships" xmlns:p="http://schemas.openxmlformats.org/presentationml/2006/main">
  <p:tag name="PA" val="v5.2.5"/>
</p:tagLst>
</file>

<file path=ppt/tags/tag16.xml><?xml version="1.0" encoding="utf-8"?>
<p:tagLst xmlns:a="http://schemas.openxmlformats.org/drawingml/2006/main" xmlns:r="http://schemas.openxmlformats.org/officeDocument/2006/relationships" xmlns:p="http://schemas.openxmlformats.org/presentationml/2006/main">
  <p:tag name="PA" val="v5.2.5"/>
</p:tagLst>
</file>

<file path=ppt/tags/tag160.xml><?xml version="1.0" encoding="utf-8"?>
<p:tagLst xmlns:a="http://schemas.openxmlformats.org/drawingml/2006/main" xmlns:r="http://schemas.openxmlformats.org/officeDocument/2006/relationships" xmlns:p="http://schemas.openxmlformats.org/presentationml/2006/main">
  <p:tag name="PA" val="v5.2.5"/>
</p:tagLst>
</file>

<file path=ppt/tags/tag161.xml><?xml version="1.0" encoding="utf-8"?>
<p:tagLst xmlns:a="http://schemas.openxmlformats.org/drawingml/2006/main" xmlns:r="http://schemas.openxmlformats.org/officeDocument/2006/relationships" xmlns:p="http://schemas.openxmlformats.org/presentationml/2006/main">
  <p:tag name="PA" val="v5.2.5"/>
</p:tagLst>
</file>

<file path=ppt/tags/tag162.xml><?xml version="1.0" encoding="utf-8"?>
<p:tagLst xmlns:a="http://schemas.openxmlformats.org/drawingml/2006/main" xmlns:r="http://schemas.openxmlformats.org/officeDocument/2006/relationships" xmlns:p="http://schemas.openxmlformats.org/presentationml/2006/main">
  <p:tag name="PA" val="v5.2.5"/>
</p:tagLst>
</file>

<file path=ppt/tags/tag163.xml><?xml version="1.0" encoding="utf-8"?>
<p:tagLst xmlns:a="http://schemas.openxmlformats.org/drawingml/2006/main" xmlns:r="http://schemas.openxmlformats.org/officeDocument/2006/relationships" xmlns:p="http://schemas.openxmlformats.org/presentationml/2006/main">
  <p:tag name="PA" val="v5.2.5"/>
</p:tagLst>
</file>

<file path=ppt/tags/tag164.xml><?xml version="1.0" encoding="utf-8"?>
<p:tagLst xmlns:a="http://schemas.openxmlformats.org/drawingml/2006/main" xmlns:r="http://schemas.openxmlformats.org/officeDocument/2006/relationships" xmlns:p="http://schemas.openxmlformats.org/presentationml/2006/main">
  <p:tag name="PA" val="v5.2.5"/>
</p:tagLst>
</file>

<file path=ppt/tags/tag165.xml><?xml version="1.0" encoding="utf-8"?>
<p:tagLst xmlns:a="http://schemas.openxmlformats.org/drawingml/2006/main" xmlns:r="http://schemas.openxmlformats.org/officeDocument/2006/relationships" xmlns:p="http://schemas.openxmlformats.org/presentationml/2006/main">
  <p:tag name="PA" val="v5.2.5"/>
</p:tagLst>
</file>

<file path=ppt/tags/tag166.xml><?xml version="1.0" encoding="utf-8"?>
<p:tagLst xmlns:a="http://schemas.openxmlformats.org/drawingml/2006/main" xmlns:r="http://schemas.openxmlformats.org/officeDocument/2006/relationships" xmlns:p="http://schemas.openxmlformats.org/presentationml/2006/main">
  <p:tag name="PA" val="v5.2.5"/>
</p:tagLst>
</file>

<file path=ppt/tags/tag167.xml><?xml version="1.0" encoding="utf-8"?>
<p:tagLst xmlns:a="http://schemas.openxmlformats.org/drawingml/2006/main" xmlns:r="http://schemas.openxmlformats.org/officeDocument/2006/relationships" xmlns:p="http://schemas.openxmlformats.org/presentationml/2006/main">
  <p:tag name="PA" val="v5.2.5"/>
</p:tagLst>
</file>

<file path=ppt/tags/tag168.xml><?xml version="1.0" encoding="utf-8"?>
<p:tagLst xmlns:a="http://schemas.openxmlformats.org/drawingml/2006/main" xmlns:r="http://schemas.openxmlformats.org/officeDocument/2006/relationships" xmlns:p="http://schemas.openxmlformats.org/presentationml/2006/main">
  <p:tag name="PA" val="v5.2.5"/>
</p:tagLst>
</file>

<file path=ppt/tags/tag169.xml><?xml version="1.0" encoding="utf-8"?>
<p:tagLst xmlns:a="http://schemas.openxmlformats.org/drawingml/2006/main" xmlns:r="http://schemas.openxmlformats.org/officeDocument/2006/relationships" xmlns:p="http://schemas.openxmlformats.org/presentationml/2006/main">
  <p:tag name="PA" val="v5.2.5"/>
</p:tagLst>
</file>

<file path=ppt/tags/tag17.xml><?xml version="1.0" encoding="utf-8"?>
<p:tagLst xmlns:a="http://schemas.openxmlformats.org/drawingml/2006/main" xmlns:r="http://schemas.openxmlformats.org/officeDocument/2006/relationships" xmlns:p="http://schemas.openxmlformats.org/presentationml/2006/main">
  <p:tag name="PA" val="v5.2.5"/>
</p:tagLst>
</file>

<file path=ppt/tags/tag170.xml><?xml version="1.0" encoding="utf-8"?>
<p:tagLst xmlns:a="http://schemas.openxmlformats.org/drawingml/2006/main" xmlns:r="http://schemas.openxmlformats.org/officeDocument/2006/relationships" xmlns:p="http://schemas.openxmlformats.org/presentationml/2006/main">
  <p:tag name="PA" val="v5.2.5"/>
</p:tagLst>
</file>

<file path=ppt/tags/tag171.xml><?xml version="1.0" encoding="utf-8"?>
<p:tagLst xmlns:a="http://schemas.openxmlformats.org/drawingml/2006/main" xmlns:r="http://schemas.openxmlformats.org/officeDocument/2006/relationships" xmlns:p="http://schemas.openxmlformats.org/presentationml/2006/main">
  <p:tag name="PA" val="v5.2.5"/>
</p:tagLst>
</file>

<file path=ppt/tags/tag172.xml><?xml version="1.0" encoding="utf-8"?>
<p:tagLst xmlns:a="http://schemas.openxmlformats.org/drawingml/2006/main" xmlns:r="http://schemas.openxmlformats.org/officeDocument/2006/relationships" xmlns:p="http://schemas.openxmlformats.org/presentationml/2006/main">
  <p:tag name="PA" val="v5.2.5"/>
</p:tagLst>
</file>

<file path=ppt/tags/tag173.xml><?xml version="1.0" encoding="utf-8"?>
<p:tagLst xmlns:a="http://schemas.openxmlformats.org/drawingml/2006/main" xmlns:r="http://schemas.openxmlformats.org/officeDocument/2006/relationships" xmlns:p="http://schemas.openxmlformats.org/presentationml/2006/main">
  <p:tag name="PA" val="v5.2.5"/>
</p:tagLst>
</file>

<file path=ppt/tags/tag174.xml><?xml version="1.0" encoding="utf-8"?>
<p:tagLst xmlns:a="http://schemas.openxmlformats.org/drawingml/2006/main" xmlns:r="http://schemas.openxmlformats.org/officeDocument/2006/relationships" xmlns:p="http://schemas.openxmlformats.org/presentationml/2006/main">
  <p:tag name="PA" val="v5.2.5"/>
</p:tagLst>
</file>

<file path=ppt/tags/tag175.xml><?xml version="1.0" encoding="utf-8"?>
<p:tagLst xmlns:a="http://schemas.openxmlformats.org/drawingml/2006/main" xmlns:r="http://schemas.openxmlformats.org/officeDocument/2006/relationships" xmlns:p="http://schemas.openxmlformats.org/presentationml/2006/main">
  <p:tag name="PA" val="v5.2.5"/>
</p:tagLst>
</file>

<file path=ppt/tags/tag176.xml><?xml version="1.0" encoding="utf-8"?>
<p:tagLst xmlns:a="http://schemas.openxmlformats.org/drawingml/2006/main" xmlns:r="http://schemas.openxmlformats.org/officeDocument/2006/relationships" xmlns:p="http://schemas.openxmlformats.org/presentationml/2006/main">
  <p:tag name="PA" val="v5.2.5"/>
</p:tagLst>
</file>

<file path=ppt/tags/tag177.xml><?xml version="1.0" encoding="utf-8"?>
<p:tagLst xmlns:a="http://schemas.openxmlformats.org/drawingml/2006/main" xmlns:r="http://schemas.openxmlformats.org/officeDocument/2006/relationships" xmlns:p="http://schemas.openxmlformats.org/presentationml/2006/main">
  <p:tag name="PA" val="v5.2.5"/>
</p:tagLst>
</file>

<file path=ppt/tags/tag178.xml><?xml version="1.0" encoding="utf-8"?>
<p:tagLst xmlns:a="http://schemas.openxmlformats.org/drawingml/2006/main" xmlns:r="http://schemas.openxmlformats.org/officeDocument/2006/relationships" xmlns:p="http://schemas.openxmlformats.org/presentationml/2006/main">
  <p:tag name="PA" val="v5.2.5"/>
</p:tagLst>
</file>

<file path=ppt/tags/tag179.xml><?xml version="1.0" encoding="utf-8"?>
<p:tagLst xmlns:a="http://schemas.openxmlformats.org/drawingml/2006/main" xmlns:r="http://schemas.openxmlformats.org/officeDocument/2006/relationships" xmlns:p="http://schemas.openxmlformats.org/presentationml/2006/main">
  <p:tag name="PA" val="v5.2.5"/>
</p:tagLst>
</file>

<file path=ppt/tags/tag18.xml><?xml version="1.0" encoding="utf-8"?>
<p:tagLst xmlns:a="http://schemas.openxmlformats.org/drawingml/2006/main" xmlns:r="http://schemas.openxmlformats.org/officeDocument/2006/relationships" xmlns:p="http://schemas.openxmlformats.org/presentationml/2006/main">
  <p:tag name="PA" val="v5.2.5"/>
</p:tagLst>
</file>

<file path=ppt/tags/tag180.xml><?xml version="1.0" encoding="utf-8"?>
<p:tagLst xmlns:a="http://schemas.openxmlformats.org/drawingml/2006/main" xmlns:r="http://schemas.openxmlformats.org/officeDocument/2006/relationships" xmlns:p="http://schemas.openxmlformats.org/presentationml/2006/main">
  <p:tag name="PA" val="v5.2.5"/>
</p:tagLst>
</file>

<file path=ppt/tags/tag181.xml><?xml version="1.0" encoding="utf-8"?>
<p:tagLst xmlns:a="http://schemas.openxmlformats.org/drawingml/2006/main" xmlns:r="http://schemas.openxmlformats.org/officeDocument/2006/relationships" xmlns:p="http://schemas.openxmlformats.org/presentationml/2006/main">
  <p:tag name="PA" val="v5.2.5"/>
</p:tagLst>
</file>

<file path=ppt/tags/tag182.xml><?xml version="1.0" encoding="utf-8"?>
<p:tagLst xmlns:a="http://schemas.openxmlformats.org/drawingml/2006/main" xmlns:r="http://schemas.openxmlformats.org/officeDocument/2006/relationships" xmlns:p="http://schemas.openxmlformats.org/presentationml/2006/main">
  <p:tag name="PA" val="v5.2.5"/>
</p:tagLst>
</file>

<file path=ppt/tags/tag183.xml><?xml version="1.0" encoding="utf-8"?>
<p:tagLst xmlns:a="http://schemas.openxmlformats.org/drawingml/2006/main" xmlns:r="http://schemas.openxmlformats.org/officeDocument/2006/relationships" xmlns:p="http://schemas.openxmlformats.org/presentationml/2006/main">
  <p:tag name="PA" val="v5.2.5"/>
</p:tagLst>
</file>

<file path=ppt/tags/tag184.xml><?xml version="1.0" encoding="utf-8"?>
<p:tagLst xmlns:a="http://schemas.openxmlformats.org/drawingml/2006/main" xmlns:r="http://schemas.openxmlformats.org/officeDocument/2006/relationships" xmlns:p="http://schemas.openxmlformats.org/presentationml/2006/main">
  <p:tag name="PA" val="v5.2.5"/>
</p:tagLst>
</file>

<file path=ppt/tags/tag185.xml><?xml version="1.0" encoding="utf-8"?>
<p:tagLst xmlns:a="http://schemas.openxmlformats.org/drawingml/2006/main" xmlns:r="http://schemas.openxmlformats.org/officeDocument/2006/relationships" xmlns:p="http://schemas.openxmlformats.org/presentationml/2006/main">
  <p:tag name="PA" val="v5.2.5"/>
</p:tagLst>
</file>

<file path=ppt/tags/tag186.xml><?xml version="1.0" encoding="utf-8"?>
<p:tagLst xmlns:a="http://schemas.openxmlformats.org/drawingml/2006/main" xmlns:r="http://schemas.openxmlformats.org/officeDocument/2006/relationships" xmlns:p="http://schemas.openxmlformats.org/presentationml/2006/main">
  <p:tag name="PA" val="v5.2.5"/>
</p:tagLst>
</file>

<file path=ppt/tags/tag187.xml><?xml version="1.0" encoding="utf-8"?>
<p:tagLst xmlns:a="http://schemas.openxmlformats.org/drawingml/2006/main" xmlns:r="http://schemas.openxmlformats.org/officeDocument/2006/relationships" xmlns:p="http://schemas.openxmlformats.org/presentationml/2006/main">
  <p:tag name="PA" val="v5.2.5"/>
</p:tagLst>
</file>

<file path=ppt/tags/tag188.xml><?xml version="1.0" encoding="utf-8"?>
<p:tagLst xmlns:a="http://schemas.openxmlformats.org/drawingml/2006/main" xmlns:r="http://schemas.openxmlformats.org/officeDocument/2006/relationships" xmlns:p="http://schemas.openxmlformats.org/presentationml/2006/main">
  <p:tag name="PA" val="v5.2.5"/>
</p:tagLst>
</file>

<file path=ppt/tags/tag189.xml><?xml version="1.0" encoding="utf-8"?>
<p:tagLst xmlns:a="http://schemas.openxmlformats.org/drawingml/2006/main" xmlns:r="http://schemas.openxmlformats.org/officeDocument/2006/relationships" xmlns:p="http://schemas.openxmlformats.org/presentationml/2006/main">
  <p:tag name="PA" val="v5.2.5"/>
</p:tagLst>
</file>

<file path=ppt/tags/tag19.xml><?xml version="1.0" encoding="utf-8"?>
<p:tagLst xmlns:a="http://schemas.openxmlformats.org/drawingml/2006/main" xmlns:r="http://schemas.openxmlformats.org/officeDocument/2006/relationships" xmlns:p="http://schemas.openxmlformats.org/presentationml/2006/main">
  <p:tag name="PA" val="v5.2.5"/>
</p:tagLst>
</file>

<file path=ppt/tags/tag190.xml><?xml version="1.0" encoding="utf-8"?>
<p:tagLst xmlns:a="http://schemas.openxmlformats.org/drawingml/2006/main" xmlns:r="http://schemas.openxmlformats.org/officeDocument/2006/relationships" xmlns:p="http://schemas.openxmlformats.org/presentationml/2006/main">
  <p:tag name="PA" val="v5.2.5"/>
</p:tagLst>
</file>

<file path=ppt/tags/tag191.xml><?xml version="1.0" encoding="utf-8"?>
<p:tagLst xmlns:a="http://schemas.openxmlformats.org/drawingml/2006/main" xmlns:r="http://schemas.openxmlformats.org/officeDocument/2006/relationships" xmlns:p="http://schemas.openxmlformats.org/presentationml/2006/main">
  <p:tag name="PA" val="v5.2.5"/>
</p:tagLst>
</file>

<file path=ppt/tags/tag192.xml><?xml version="1.0" encoding="utf-8"?>
<p:tagLst xmlns:a="http://schemas.openxmlformats.org/drawingml/2006/main" xmlns:r="http://schemas.openxmlformats.org/officeDocument/2006/relationships" xmlns:p="http://schemas.openxmlformats.org/presentationml/2006/main">
  <p:tag name="PA" val="v5.2.5"/>
</p:tagLst>
</file>

<file path=ppt/tags/tag193.xml><?xml version="1.0" encoding="utf-8"?>
<p:tagLst xmlns:a="http://schemas.openxmlformats.org/drawingml/2006/main" xmlns:r="http://schemas.openxmlformats.org/officeDocument/2006/relationships" xmlns:p="http://schemas.openxmlformats.org/presentationml/2006/main">
  <p:tag name="PA" val="v5.2.5"/>
</p:tagLst>
</file>

<file path=ppt/tags/tag194.xml><?xml version="1.0" encoding="utf-8"?>
<p:tagLst xmlns:a="http://schemas.openxmlformats.org/drawingml/2006/main" xmlns:r="http://schemas.openxmlformats.org/officeDocument/2006/relationships" xmlns:p="http://schemas.openxmlformats.org/presentationml/2006/main">
  <p:tag name="PA" val="v5.2.5"/>
</p:tagLst>
</file>

<file path=ppt/tags/tag195.xml><?xml version="1.0" encoding="utf-8"?>
<p:tagLst xmlns:a="http://schemas.openxmlformats.org/drawingml/2006/main" xmlns:r="http://schemas.openxmlformats.org/officeDocument/2006/relationships" xmlns:p="http://schemas.openxmlformats.org/presentationml/2006/main">
  <p:tag name="PA" val="v5.2.5"/>
</p:tagLst>
</file>

<file path=ppt/tags/tag196.xml><?xml version="1.0" encoding="utf-8"?>
<p:tagLst xmlns:a="http://schemas.openxmlformats.org/drawingml/2006/main" xmlns:r="http://schemas.openxmlformats.org/officeDocument/2006/relationships" xmlns:p="http://schemas.openxmlformats.org/presentationml/2006/main">
  <p:tag name="PA" val="v5.2.5"/>
</p:tagLst>
</file>

<file path=ppt/tags/tag197.xml><?xml version="1.0" encoding="utf-8"?>
<p:tagLst xmlns:a="http://schemas.openxmlformats.org/drawingml/2006/main" xmlns:r="http://schemas.openxmlformats.org/officeDocument/2006/relationships" xmlns:p="http://schemas.openxmlformats.org/presentationml/2006/main">
  <p:tag name="PA" val="v5.2.5"/>
</p:tagLst>
</file>

<file path=ppt/tags/tag198.xml><?xml version="1.0" encoding="utf-8"?>
<p:tagLst xmlns:a="http://schemas.openxmlformats.org/drawingml/2006/main" xmlns:r="http://schemas.openxmlformats.org/officeDocument/2006/relationships" xmlns:p="http://schemas.openxmlformats.org/presentationml/2006/main">
  <p:tag name="PA" val="v5.2.5"/>
</p:tagLst>
</file>

<file path=ppt/tags/tag199.xml><?xml version="1.0" encoding="utf-8"?>
<p:tagLst xmlns:a="http://schemas.openxmlformats.org/drawingml/2006/main" xmlns:r="http://schemas.openxmlformats.org/officeDocument/2006/relationships" xmlns:p="http://schemas.openxmlformats.org/presentationml/2006/main">
  <p:tag name="PA" val="v5.2.5"/>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ags/tag20.xml><?xml version="1.0" encoding="utf-8"?>
<p:tagLst xmlns:a="http://schemas.openxmlformats.org/drawingml/2006/main" xmlns:r="http://schemas.openxmlformats.org/officeDocument/2006/relationships" xmlns:p="http://schemas.openxmlformats.org/presentationml/2006/main">
  <p:tag name="PA" val="v5.2.5"/>
</p:tagLst>
</file>

<file path=ppt/tags/tag200.xml><?xml version="1.0" encoding="utf-8"?>
<p:tagLst xmlns:a="http://schemas.openxmlformats.org/drawingml/2006/main" xmlns:r="http://schemas.openxmlformats.org/officeDocument/2006/relationships" xmlns:p="http://schemas.openxmlformats.org/presentationml/2006/main">
  <p:tag name="PA" val="v5.2.5"/>
</p:tagLst>
</file>

<file path=ppt/tags/tag201.xml><?xml version="1.0" encoding="utf-8"?>
<p:tagLst xmlns:a="http://schemas.openxmlformats.org/drawingml/2006/main" xmlns:r="http://schemas.openxmlformats.org/officeDocument/2006/relationships" xmlns:p="http://schemas.openxmlformats.org/presentationml/2006/main">
  <p:tag name="PA" val="v5.2.5"/>
</p:tagLst>
</file>

<file path=ppt/tags/tag202.xml><?xml version="1.0" encoding="utf-8"?>
<p:tagLst xmlns:a="http://schemas.openxmlformats.org/drawingml/2006/main" xmlns:r="http://schemas.openxmlformats.org/officeDocument/2006/relationships" xmlns:p="http://schemas.openxmlformats.org/presentationml/2006/main">
  <p:tag name="PA" val="v5.2.5"/>
</p:tagLst>
</file>

<file path=ppt/tags/tag203.xml><?xml version="1.0" encoding="utf-8"?>
<p:tagLst xmlns:a="http://schemas.openxmlformats.org/drawingml/2006/main" xmlns:r="http://schemas.openxmlformats.org/officeDocument/2006/relationships" xmlns:p="http://schemas.openxmlformats.org/presentationml/2006/main">
  <p:tag name="PA" val="v5.2.5"/>
</p:tagLst>
</file>

<file path=ppt/tags/tag204.xml><?xml version="1.0" encoding="utf-8"?>
<p:tagLst xmlns:a="http://schemas.openxmlformats.org/drawingml/2006/main" xmlns:r="http://schemas.openxmlformats.org/officeDocument/2006/relationships" xmlns:p="http://schemas.openxmlformats.org/presentationml/2006/main">
  <p:tag name="PA" val="v5.2.5"/>
</p:tagLst>
</file>

<file path=ppt/tags/tag205.xml><?xml version="1.0" encoding="utf-8"?>
<p:tagLst xmlns:a="http://schemas.openxmlformats.org/drawingml/2006/main" xmlns:r="http://schemas.openxmlformats.org/officeDocument/2006/relationships" xmlns:p="http://schemas.openxmlformats.org/presentationml/2006/main">
  <p:tag name="PA" val="v5.2.5"/>
</p:tagLst>
</file>

<file path=ppt/tags/tag206.xml><?xml version="1.0" encoding="utf-8"?>
<p:tagLst xmlns:a="http://schemas.openxmlformats.org/drawingml/2006/main" xmlns:r="http://schemas.openxmlformats.org/officeDocument/2006/relationships" xmlns:p="http://schemas.openxmlformats.org/presentationml/2006/main">
  <p:tag name="PA" val="v5.2.5"/>
</p:tagLst>
</file>

<file path=ppt/tags/tag207.xml><?xml version="1.0" encoding="utf-8"?>
<p:tagLst xmlns:a="http://schemas.openxmlformats.org/drawingml/2006/main" xmlns:r="http://schemas.openxmlformats.org/officeDocument/2006/relationships" xmlns:p="http://schemas.openxmlformats.org/presentationml/2006/main">
  <p:tag name="PA" val="v5.2.5"/>
</p:tagLst>
</file>

<file path=ppt/tags/tag208.xml><?xml version="1.0" encoding="utf-8"?>
<p:tagLst xmlns:a="http://schemas.openxmlformats.org/drawingml/2006/main" xmlns:r="http://schemas.openxmlformats.org/officeDocument/2006/relationships" xmlns:p="http://schemas.openxmlformats.org/presentationml/2006/main">
  <p:tag name="PA" val="v5.2.5"/>
</p:tagLst>
</file>

<file path=ppt/tags/tag209.xml><?xml version="1.0" encoding="utf-8"?>
<p:tagLst xmlns:a="http://schemas.openxmlformats.org/drawingml/2006/main" xmlns:r="http://schemas.openxmlformats.org/officeDocument/2006/relationships" xmlns:p="http://schemas.openxmlformats.org/presentationml/2006/main">
  <p:tag name="PA" val="v5.2.5"/>
</p:tagLst>
</file>

<file path=ppt/tags/tag21.xml><?xml version="1.0" encoding="utf-8"?>
<p:tagLst xmlns:a="http://schemas.openxmlformats.org/drawingml/2006/main" xmlns:r="http://schemas.openxmlformats.org/officeDocument/2006/relationships" xmlns:p="http://schemas.openxmlformats.org/presentationml/2006/main">
  <p:tag name="PA" val="v5.2.5"/>
</p:tagLst>
</file>

<file path=ppt/tags/tag210.xml><?xml version="1.0" encoding="utf-8"?>
<p:tagLst xmlns:a="http://schemas.openxmlformats.org/drawingml/2006/main" xmlns:r="http://schemas.openxmlformats.org/officeDocument/2006/relationships" xmlns:p="http://schemas.openxmlformats.org/presentationml/2006/main">
  <p:tag name="PA" val="v5.2.5"/>
</p:tagLst>
</file>

<file path=ppt/tags/tag211.xml><?xml version="1.0" encoding="utf-8"?>
<p:tagLst xmlns:a="http://schemas.openxmlformats.org/drawingml/2006/main" xmlns:r="http://schemas.openxmlformats.org/officeDocument/2006/relationships" xmlns:p="http://schemas.openxmlformats.org/presentationml/2006/main">
  <p:tag name="PA" val="v5.2.5"/>
</p:tagLst>
</file>

<file path=ppt/tags/tag212.xml><?xml version="1.0" encoding="utf-8"?>
<p:tagLst xmlns:a="http://schemas.openxmlformats.org/drawingml/2006/main" xmlns:r="http://schemas.openxmlformats.org/officeDocument/2006/relationships" xmlns:p="http://schemas.openxmlformats.org/presentationml/2006/main">
  <p:tag name="PA" val="v5.2.5"/>
</p:tagLst>
</file>

<file path=ppt/tags/tag213.xml><?xml version="1.0" encoding="utf-8"?>
<p:tagLst xmlns:a="http://schemas.openxmlformats.org/drawingml/2006/main" xmlns:r="http://schemas.openxmlformats.org/officeDocument/2006/relationships" xmlns:p="http://schemas.openxmlformats.org/presentationml/2006/main">
  <p:tag name="PA" val="v5.2.5"/>
</p:tagLst>
</file>

<file path=ppt/tags/tag214.xml><?xml version="1.0" encoding="utf-8"?>
<p:tagLst xmlns:a="http://schemas.openxmlformats.org/drawingml/2006/main" xmlns:r="http://schemas.openxmlformats.org/officeDocument/2006/relationships" xmlns:p="http://schemas.openxmlformats.org/presentationml/2006/main">
  <p:tag name="PA" val="v5.2.5"/>
</p:tagLst>
</file>

<file path=ppt/tags/tag215.xml><?xml version="1.0" encoding="utf-8"?>
<p:tagLst xmlns:a="http://schemas.openxmlformats.org/drawingml/2006/main" xmlns:r="http://schemas.openxmlformats.org/officeDocument/2006/relationships" xmlns:p="http://schemas.openxmlformats.org/presentationml/2006/main">
  <p:tag name="PA" val="v5.2.5"/>
</p:tagLst>
</file>

<file path=ppt/tags/tag216.xml><?xml version="1.0" encoding="utf-8"?>
<p:tagLst xmlns:a="http://schemas.openxmlformats.org/drawingml/2006/main" xmlns:r="http://schemas.openxmlformats.org/officeDocument/2006/relationships" xmlns:p="http://schemas.openxmlformats.org/presentationml/2006/main">
  <p:tag name="PA" val="v5.2.5"/>
</p:tagLst>
</file>

<file path=ppt/tags/tag217.xml><?xml version="1.0" encoding="utf-8"?>
<p:tagLst xmlns:a="http://schemas.openxmlformats.org/drawingml/2006/main" xmlns:r="http://schemas.openxmlformats.org/officeDocument/2006/relationships" xmlns:p="http://schemas.openxmlformats.org/presentationml/2006/main">
  <p:tag name="PA" val="v5.2.5"/>
</p:tagLst>
</file>

<file path=ppt/tags/tag218.xml><?xml version="1.0" encoding="utf-8"?>
<p:tagLst xmlns:a="http://schemas.openxmlformats.org/drawingml/2006/main" xmlns:r="http://schemas.openxmlformats.org/officeDocument/2006/relationships" xmlns:p="http://schemas.openxmlformats.org/presentationml/2006/main">
  <p:tag name="PA" val="v5.2.5"/>
</p:tagLst>
</file>

<file path=ppt/tags/tag219.xml><?xml version="1.0" encoding="utf-8"?>
<p:tagLst xmlns:a="http://schemas.openxmlformats.org/drawingml/2006/main" xmlns:r="http://schemas.openxmlformats.org/officeDocument/2006/relationships" xmlns:p="http://schemas.openxmlformats.org/presentationml/2006/main">
  <p:tag name="PA" val="v5.2.5"/>
</p:tagLst>
</file>

<file path=ppt/tags/tag22.xml><?xml version="1.0" encoding="utf-8"?>
<p:tagLst xmlns:a="http://schemas.openxmlformats.org/drawingml/2006/main" xmlns:r="http://schemas.openxmlformats.org/officeDocument/2006/relationships" xmlns:p="http://schemas.openxmlformats.org/presentationml/2006/main">
  <p:tag name="PA" val="v5.2.5"/>
</p:tagLst>
</file>

<file path=ppt/tags/tag220.xml><?xml version="1.0" encoding="utf-8"?>
<p:tagLst xmlns:a="http://schemas.openxmlformats.org/drawingml/2006/main" xmlns:r="http://schemas.openxmlformats.org/officeDocument/2006/relationships" xmlns:p="http://schemas.openxmlformats.org/presentationml/2006/main">
  <p:tag name="PA" val="v5.2.5"/>
</p:tagLst>
</file>

<file path=ppt/tags/tag221.xml><?xml version="1.0" encoding="utf-8"?>
<p:tagLst xmlns:a="http://schemas.openxmlformats.org/drawingml/2006/main" xmlns:r="http://schemas.openxmlformats.org/officeDocument/2006/relationships" xmlns:p="http://schemas.openxmlformats.org/presentationml/2006/main">
  <p:tag name="PA" val="v5.2.5"/>
</p:tagLst>
</file>

<file path=ppt/tags/tag222.xml><?xml version="1.0" encoding="utf-8"?>
<p:tagLst xmlns:a="http://schemas.openxmlformats.org/drawingml/2006/main" xmlns:r="http://schemas.openxmlformats.org/officeDocument/2006/relationships" xmlns:p="http://schemas.openxmlformats.org/presentationml/2006/main">
  <p:tag name="PA" val="v5.2.5"/>
</p:tagLst>
</file>

<file path=ppt/tags/tag223.xml><?xml version="1.0" encoding="utf-8"?>
<p:tagLst xmlns:a="http://schemas.openxmlformats.org/drawingml/2006/main" xmlns:r="http://schemas.openxmlformats.org/officeDocument/2006/relationships" xmlns:p="http://schemas.openxmlformats.org/presentationml/2006/main">
  <p:tag name="PA" val="v5.2.5"/>
</p:tagLst>
</file>

<file path=ppt/tags/tag224.xml><?xml version="1.0" encoding="utf-8"?>
<p:tagLst xmlns:a="http://schemas.openxmlformats.org/drawingml/2006/main" xmlns:r="http://schemas.openxmlformats.org/officeDocument/2006/relationships" xmlns:p="http://schemas.openxmlformats.org/presentationml/2006/main">
  <p:tag name="PA" val="v5.2.5"/>
</p:tagLst>
</file>

<file path=ppt/tags/tag225.xml><?xml version="1.0" encoding="utf-8"?>
<p:tagLst xmlns:a="http://schemas.openxmlformats.org/drawingml/2006/main" xmlns:r="http://schemas.openxmlformats.org/officeDocument/2006/relationships" xmlns:p="http://schemas.openxmlformats.org/presentationml/2006/main">
  <p:tag name="PA" val="v5.2.5"/>
</p:tagLst>
</file>

<file path=ppt/tags/tag226.xml><?xml version="1.0" encoding="utf-8"?>
<p:tagLst xmlns:a="http://schemas.openxmlformats.org/drawingml/2006/main" xmlns:r="http://schemas.openxmlformats.org/officeDocument/2006/relationships" xmlns:p="http://schemas.openxmlformats.org/presentationml/2006/main">
  <p:tag name="PA" val="v5.2.5"/>
</p:tagLst>
</file>

<file path=ppt/tags/tag227.xml><?xml version="1.0" encoding="utf-8"?>
<p:tagLst xmlns:a="http://schemas.openxmlformats.org/drawingml/2006/main" xmlns:r="http://schemas.openxmlformats.org/officeDocument/2006/relationships" xmlns:p="http://schemas.openxmlformats.org/presentationml/2006/main">
  <p:tag name="PA" val="v5.2.5"/>
</p:tagLst>
</file>

<file path=ppt/tags/tag228.xml><?xml version="1.0" encoding="utf-8"?>
<p:tagLst xmlns:a="http://schemas.openxmlformats.org/drawingml/2006/main" xmlns:r="http://schemas.openxmlformats.org/officeDocument/2006/relationships" xmlns:p="http://schemas.openxmlformats.org/presentationml/2006/main">
  <p:tag name="PA" val="v5.2.5"/>
</p:tagLst>
</file>

<file path=ppt/tags/tag229.xml><?xml version="1.0" encoding="utf-8"?>
<p:tagLst xmlns:a="http://schemas.openxmlformats.org/drawingml/2006/main" xmlns:r="http://schemas.openxmlformats.org/officeDocument/2006/relationships" xmlns:p="http://schemas.openxmlformats.org/presentationml/2006/main">
  <p:tag name="PA" val="v5.2.5"/>
</p:tagLst>
</file>

<file path=ppt/tags/tag23.xml><?xml version="1.0" encoding="utf-8"?>
<p:tagLst xmlns:a="http://schemas.openxmlformats.org/drawingml/2006/main" xmlns:r="http://schemas.openxmlformats.org/officeDocument/2006/relationships" xmlns:p="http://schemas.openxmlformats.org/presentationml/2006/main">
  <p:tag name="PA" val="v5.2.5"/>
</p:tagLst>
</file>

<file path=ppt/tags/tag230.xml><?xml version="1.0" encoding="utf-8"?>
<p:tagLst xmlns:a="http://schemas.openxmlformats.org/drawingml/2006/main" xmlns:r="http://schemas.openxmlformats.org/officeDocument/2006/relationships" xmlns:p="http://schemas.openxmlformats.org/presentationml/2006/main">
  <p:tag name="PA" val="v5.2.5"/>
</p:tagLst>
</file>

<file path=ppt/tags/tag231.xml><?xml version="1.0" encoding="utf-8"?>
<p:tagLst xmlns:a="http://schemas.openxmlformats.org/drawingml/2006/main" xmlns:r="http://schemas.openxmlformats.org/officeDocument/2006/relationships" xmlns:p="http://schemas.openxmlformats.org/presentationml/2006/main">
  <p:tag name="PA" val="v5.2.5"/>
</p:tagLst>
</file>

<file path=ppt/tags/tag232.xml><?xml version="1.0" encoding="utf-8"?>
<p:tagLst xmlns:a="http://schemas.openxmlformats.org/drawingml/2006/main" xmlns:r="http://schemas.openxmlformats.org/officeDocument/2006/relationships" xmlns:p="http://schemas.openxmlformats.org/presentationml/2006/main">
  <p:tag name="PA" val="v5.2.5"/>
</p:tagLst>
</file>

<file path=ppt/tags/tag233.xml><?xml version="1.0" encoding="utf-8"?>
<p:tagLst xmlns:a="http://schemas.openxmlformats.org/drawingml/2006/main" xmlns:r="http://schemas.openxmlformats.org/officeDocument/2006/relationships" xmlns:p="http://schemas.openxmlformats.org/presentationml/2006/main">
  <p:tag name="PA" val="v5.2.5"/>
</p:tagLst>
</file>

<file path=ppt/tags/tag234.xml><?xml version="1.0" encoding="utf-8"?>
<p:tagLst xmlns:a="http://schemas.openxmlformats.org/drawingml/2006/main" xmlns:r="http://schemas.openxmlformats.org/officeDocument/2006/relationships" xmlns:p="http://schemas.openxmlformats.org/presentationml/2006/main">
  <p:tag name="PA" val="v5.2.5"/>
</p:tagLst>
</file>

<file path=ppt/tags/tag235.xml><?xml version="1.0" encoding="utf-8"?>
<p:tagLst xmlns:a="http://schemas.openxmlformats.org/drawingml/2006/main" xmlns:r="http://schemas.openxmlformats.org/officeDocument/2006/relationships" xmlns:p="http://schemas.openxmlformats.org/presentationml/2006/main">
  <p:tag name="PA" val="v5.2.5"/>
</p:tagLst>
</file>

<file path=ppt/tags/tag24.xml><?xml version="1.0" encoding="utf-8"?>
<p:tagLst xmlns:a="http://schemas.openxmlformats.org/drawingml/2006/main" xmlns:r="http://schemas.openxmlformats.org/officeDocument/2006/relationships" xmlns:p="http://schemas.openxmlformats.org/presentationml/2006/main">
  <p:tag name="PA" val="v5.2.5"/>
</p:tagLst>
</file>

<file path=ppt/tags/tag25.xml><?xml version="1.0" encoding="utf-8"?>
<p:tagLst xmlns:a="http://schemas.openxmlformats.org/drawingml/2006/main" xmlns:r="http://schemas.openxmlformats.org/officeDocument/2006/relationships" xmlns:p="http://schemas.openxmlformats.org/presentationml/2006/main">
  <p:tag name="PA" val="v5.2.5"/>
</p:tagLst>
</file>

<file path=ppt/tags/tag26.xml><?xml version="1.0" encoding="utf-8"?>
<p:tagLst xmlns:a="http://schemas.openxmlformats.org/drawingml/2006/main" xmlns:r="http://schemas.openxmlformats.org/officeDocument/2006/relationships" xmlns:p="http://schemas.openxmlformats.org/presentationml/2006/main">
  <p:tag name="PA" val="v5.2.5"/>
</p:tagLst>
</file>

<file path=ppt/tags/tag27.xml><?xml version="1.0" encoding="utf-8"?>
<p:tagLst xmlns:a="http://schemas.openxmlformats.org/drawingml/2006/main" xmlns:r="http://schemas.openxmlformats.org/officeDocument/2006/relationships" xmlns:p="http://schemas.openxmlformats.org/presentationml/2006/main">
  <p:tag name="PA" val="v5.2.5"/>
</p:tagLst>
</file>

<file path=ppt/tags/tag28.xml><?xml version="1.0" encoding="utf-8"?>
<p:tagLst xmlns:a="http://schemas.openxmlformats.org/drawingml/2006/main" xmlns:r="http://schemas.openxmlformats.org/officeDocument/2006/relationships" xmlns:p="http://schemas.openxmlformats.org/presentationml/2006/main">
  <p:tag name="PA" val="v5.2.5"/>
</p:tagLst>
</file>

<file path=ppt/tags/tag29.xml><?xml version="1.0" encoding="utf-8"?>
<p:tagLst xmlns:a="http://schemas.openxmlformats.org/drawingml/2006/main" xmlns:r="http://schemas.openxmlformats.org/officeDocument/2006/relationships" xmlns:p="http://schemas.openxmlformats.org/presentationml/2006/main">
  <p:tag name="PA" val="v5.2.5"/>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30.xml><?xml version="1.0" encoding="utf-8"?>
<p:tagLst xmlns:a="http://schemas.openxmlformats.org/drawingml/2006/main" xmlns:r="http://schemas.openxmlformats.org/officeDocument/2006/relationships" xmlns:p="http://schemas.openxmlformats.org/presentationml/2006/main">
  <p:tag name="PA" val="v5.2.5"/>
</p:tagLst>
</file>

<file path=ppt/tags/tag31.xml><?xml version="1.0" encoding="utf-8"?>
<p:tagLst xmlns:a="http://schemas.openxmlformats.org/drawingml/2006/main" xmlns:r="http://schemas.openxmlformats.org/officeDocument/2006/relationships" xmlns:p="http://schemas.openxmlformats.org/presentationml/2006/main">
  <p:tag name="PA" val="v5.2.5"/>
</p:tagLst>
</file>

<file path=ppt/tags/tag32.xml><?xml version="1.0" encoding="utf-8"?>
<p:tagLst xmlns:a="http://schemas.openxmlformats.org/drawingml/2006/main" xmlns:r="http://schemas.openxmlformats.org/officeDocument/2006/relationships" xmlns:p="http://schemas.openxmlformats.org/presentationml/2006/main">
  <p:tag name="PA" val="v5.2.5"/>
</p:tagLst>
</file>

<file path=ppt/tags/tag33.xml><?xml version="1.0" encoding="utf-8"?>
<p:tagLst xmlns:a="http://schemas.openxmlformats.org/drawingml/2006/main" xmlns:r="http://schemas.openxmlformats.org/officeDocument/2006/relationships" xmlns:p="http://schemas.openxmlformats.org/presentationml/2006/main">
  <p:tag name="PA" val="v5.2.5"/>
</p:tagLst>
</file>

<file path=ppt/tags/tag34.xml><?xml version="1.0" encoding="utf-8"?>
<p:tagLst xmlns:a="http://schemas.openxmlformats.org/drawingml/2006/main" xmlns:r="http://schemas.openxmlformats.org/officeDocument/2006/relationships" xmlns:p="http://schemas.openxmlformats.org/presentationml/2006/main">
  <p:tag name="PA" val="v5.2.5"/>
</p:tagLst>
</file>

<file path=ppt/tags/tag35.xml><?xml version="1.0" encoding="utf-8"?>
<p:tagLst xmlns:a="http://schemas.openxmlformats.org/drawingml/2006/main" xmlns:r="http://schemas.openxmlformats.org/officeDocument/2006/relationships" xmlns:p="http://schemas.openxmlformats.org/presentationml/2006/main">
  <p:tag name="PA" val="v5.2.5"/>
</p:tagLst>
</file>

<file path=ppt/tags/tag36.xml><?xml version="1.0" encoding="utf-8"?>
<p:tagLst xmlns:a="http://schemas.openxmlformats.org/drawingml/2006/main" xmlns:r="http://schemas.openxmlformats.org/officeDocument/2006/relationships" xmlns:p="http://schemas.openxmlformats.org/presentationml/2006/main">
  <p:tag name="PA" val="v5.2.5"/>
</p:tagLst>
</file>

<file path=ppt/tags/tag37.xml><?xml version="1.0" encoding="utf-8"?>
<p:tagLst xmlns:a="http://schemas.openxmlformats.org/drawingml/2006/main" xmlns:r="http://schemas.openxmlformats.org/officeDocument/2006/relationships" xmlns:p="http://schemas.openxmlformats.org/presentationml/2006/main">
  <p:tag name="PA" val="v5.2.5"/>
</p:tagLst>
</file>

<file path=ppt/tags/tag38.xml><?xml version="1.0" encoding="utf-8"?>
<p:tagLst xmlns:a="http://schemas.openxmlformats.org/drawingml/2006/main" xmlns:r="http://schemas.openxmlformats.org/officeDocument/2006/relationships" xmlns:p="http://schemas.openxmlformats.org/presentationml/2006/main">
  <p:tag name="PA" val="v5.2.5"/>
</p:tagLst>
</file>

<file path=ppt/tags/tag39.xml><?xml version="1.0" encoding="utf-8"?>
<p:tagLst xmlns:a="http://schemas.openxmlformats.org/drawingml/2006/main" xmlns:r="http://schemas.openxmlformats.org/officeDocument/2006/relationships" xmlns:p="http://schemas.openxmlformats.org/presentationml/2006/main">
  <p:tag name="PA" val="v5.2.5"/>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40.xml><?xml version="1.0" encoding="utf-8"?>
<p:tagLst xmlns:a="http://schemas.openxmlformats.org/drawingml/2006/main" xmlns:r="http://schemas.openxmlformats.org/officeDocument/2006/relationships" xmlns:p="http://schemas.openxmlformats.org/presentationml/2006/main">
  <p:tag name="PA" val="v5.2.5"/>
</p:tagLst>
</file>

<file path=ppt/tags/tag41.xml><?xml version="1.0" encoding="utf-8"?>
<p:tagLst xmlns:a="http://schemas.openxmlformats.org/drawingml/2006/main" xmlns:r="http://schemas.openxmlformats.org/officeDocument/2006/relationships" xmlns:p="http://schemas.openxmlformats.org/presentationml/2006/main">
  <p:tag name="PA" val="v5.2.5"/>
</p:tagLst>
</file>

<file path=ppt/tags/tag42.xml><?xml version="1.0" encoding="utf-8"?>
<p:tagLst xmlns:a="http://schemas.openxmlformats.org/drawingml/2006/main" xmlns:r="http://schemas.openxmlformats.org/officeDocument/2006/relationships" xmlns:p="http://schemas.openxmlformats.org/presentationml/2006/main">
  <p:tag name="PA" val="v5.2.5"/>
</p:tagLst>
</file>

<file path=ppt/tags/tag43.xml><?xml version="1.0" encoding="utf-8"?>
<p:tagLst xmlns:a="http://schemas.openxmlformats.org/drawingml/2006/main" xmlns:r="http://schemas.openxmlformats.org/officeDocument/2006/relationships" xmlns:p="http://schemas.openxmlformats.org/presentationml/2006/main">
  <p:tag name="PA" val="v5.2.5"/>
</p:tagLst>
</file>

<file path=ppt/tags/tag44.xml><?xml version="1.0" encoding="utf-8"?>
<p:tagLst xmlns:a="http://schemas.openxmlformats.org/drawingml/2006/main" xmlns:r="http://schemas.openxmlformats.org/officeDocument/2006/relationships" xmlns:p="http://schemas.openxmlformats.org/presentationml/2006/main">
  <p:tag name="PA" val="v5.2.5"/>
</p:tagLst>
</file>

<file path=ppt/tags/tag45.xml><?xml version="1.0" encoding="utf-8"?>
<p:tagLst xmlns:a="http://schemas.openxmlformats.org/drawingml/2006/main" xmlns:r="http://schemas.openxmlformats.org/officeDocument/2006/relationships" xmlns:p="http://schemas.openxmlformats.org/presentationml/2006/main">
  <p:tag name="PA" val="v5.2.5"/>
</p:tagLst>
</file>

<file path=ppt/tags/tag46.xml><?xml version="1.0" encoding="utf-8"?>
<p:tagLst xmlns:a="http://schemas.openxmlformats.org/drawingml/2006/main" xmlns:r="http://schemas.openxmlformats.org/officeDocument/2006/relationships" xmlns:p="http://schemas.openxmlformats.org/presentationml/2006/main">
  <p:tag name="PA" val="v5.2.5"/>
</p:tagLst>
</file>

<file path=ppt/tags/tag47.xml><?xml version="1.0" encoding="utf-8"?>
<p:tagLst xmlns:a="http://schemas.openxmlformats.org/drawingml/2006/main" xmlns:r="http://schemas.openxmlformats.org/officeDocument/2006/relationships" xmlns:p="http://schemas.openxmlformats.org/presentationml/2006/main">
  <p:tag name="PA" val="v5.2.5"/>
</p:tagLst>
</file>

<file path=ppt/tags/tag48.xml><?xml version="1.0" encoding="utf-8"?>
<p:tagLst xmlns:a="http://schemas.openxmlformats.org/drawingml/2006/main" xmlns:r="http://schemas.openxmlformats.org/officeDocument/2006/relationships" xmlns:p="http://schemas.openxmlformats.org/presentationml/2006/main">
  <p:tag name="PA" val="v5.2.5"/>
</p:tagLst>
</file>

<file path=ppt/tags/tag49.xml><?xml version="1.0" encoding="utf-8"?>
<p:tagLst xmlns:a="http://schemas.openxmlformats.org/drawingml/2006/main" xmlns:r="http://schemas.openxmlformats.org/officeDocument/2006/relationships" xmlns:p="http://schemas.openxmlformats.org/presentationml/2006/main">
  <p:tag name="PA" val="v5.2.5"/>
</p:tagLst>
</file>

<file path=ppt/tags/tag5.xml><?xml version="1.0" encoding="utf-8"?>
<p:tagLst xmlns:a="http://schemas.openxmlformats.org/drawingml/2006/main" xmlns:r="http://schemas.openxmlformats.org/officeDocument/2006/relationships" xmlns:p="http://schemas.openxmlformats.org/presentationml/2006/main">
  <p:tag name="PA" val="v5.2.5"/>
</p:tagLst>
</file>

<file path=ppt/tags/tag50.xml><?xml version="1.0" encoding="utf-8"?>
<p:tagLst xmlns:a="http://schemas.openxmlformats.org/drawingml/2006/main" xmlns:r="http://schemas.openxmlformats.org/officeDocument/2006/relationships" xmlns:p="http://schemas.openxmlformats.org/presentationml/2006/main">
  <p:tag name="PA" val="v5.2.5"/>
</p:tagLst>
</file>

<file path=ppt/tags/tag51.xml><?xml version="1.0" encoding="utf-8"?>
<p:tagLst xmlns:a="http://schemas.openxmlformats.org/drawingml/2006/main" xmlns:r="http://schemas.openxmlformats.org/officeDocument/2006/relationships" xmlns:p="http://schemas.openxmlformats.org/presentationml/2006/main">
  <p:tag name="PA" val="v5.2.5"/>
</p:tagLst>
</file>

<file path=ppt/tags/tag52.xml><?xml version="1.0" encoding="utf-8"?>
<p:tagLst xmlns:a="http://schemas.openxmlformats.org/drawingml/2006/main" xmlns:r="http://schemas.openxmlformats.org/officeDocument/2006/relationships" xmlns:p="http://schemas.openxmlformats.org/presentationml/2006/main">
  <p:tag name="PA" val="v5.2.5"/>
</p:tagLst>
</file>

<file path=ppt/tags/tag53.xml><?xml version="1.0" encoding="utf-8"?>
<p:tagLst xmlns:a="http://schemas.openxmlformats.org/drawingml/2006/main" xmlns:r="http://schemas.openxmlformats.org/officeDocument/2006/relationships" xmlns:p="http://schemas.openxmlformats.org/presentationml/2006/main">
  <p:tag name="PA" val="v5.2.5"/>
</p:tagLst>
</file>

<file path=ppt/tags/tag54.xml><?xml version="1.0" encoding="utf-8"?>
<p:tagLst xmlns:a="http://schemas.openxmlformats.org/drawingml/2006/main" xmlns:r="http://schemas.openxmlformats.org/officeDocument/2006/relationships" xmlns:p="http://schemas.openxmlformats.org/presentationml/2006/main">
  <p:tag name="PA" val="v5.2.5"/>
</p:tagLst>
</file>

<file path=ppt/tags/tag55.xml><?xml version="1.0" encoding="utf-8"?>
<p:tagLst xmlns:a="http://schemas.openxmlformats.org/drawingml/2006/main" xmlns:r="http://schemas.openxmlformats.org/officeDocument/2006/relationships" xmlns:p="http://schemas.openxmlformats.org/presentationml/2006/main">
  <p:tag name="PA" val="v5.2.5"/>
</p:tagLst>
</file>

<file path=ppt/tags/tag56.xml><?xml version="1.0" encoding="utf-8"?>
<p:tagLst xmlns:a="http://schemas.openxmlformats.org/drawingml/2006/main" xmlns:r="http://schemas.openxmlformats.org/officeDocument/2006/relationships" xmlns:p="http://schemas.openxmlformats.org/presentationml/2006/main">
  <p:tag name="PA" val="v5.2.5"/>
</p:tagLst>
</file>

<file path=ppt/tags/tag57.xml><?xml version="1.0" encoding="utf-8"?>
<p:tagLst xmlns:a="http://schemas.openxmlformats.org/drawingml/2006/main" xmlns:r="http://schemas.openxmlformats.org/officeDocument/2006/relationships" xmlns:p="http://schemas.openxmlformats.org/presentationml/2006/main">
  <p:tag name="PA" val="v5.2.5"/>
</p:tagLst>
</file>

<file path=ppt/tags/tag58.xml><?xml version="1.0" encoding="utf-8"?>
<p:tagLst xmlns:a="http://schemas.openxmlformats.org/drawingml/2006/main" xmlns:r="http://schemas.openxmlformats.org/officeDocument/2006/relationships" xmlns:p="http://schemas.openxmlformats.org/presentationml/2006/main">
  <p:tag name="PA" val="v5.2.5"/>
</p:tagLst>
</file>

<file path=ppt/tags/tag59.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PA" val="v5.2.5"/>
</p:tagLst>
</file>

<file path=ppt/tags/tag60.xml><?xml version="1.0" encoding="utf-8"?>
<p:tagLst xmlns:a="http://schemas.openxmlformats.org/drawingml/2006/main" xmlns:r="http://schemas.openxmlformats.org/officeDocument/2006/relationships" xmlns:p="http://schemas.openxmlformats.org/presentationml/2006/main">
  <p:tag name="PA" val="v5.2.5"/>
</p:tagLst>
</file>

<file path=ppt/tags/tag61.xml><?xml version="1.0" encoding="utf-8"?>
<p:tagLst xmlns:a="http://schemas.openxmlformats.org/drawingml/2006/main" xmlns:r="http://schemas.openxmlformats.org/officeDocument/2006/relationships" xmlns:p="http://schemas.openxmlformats.org/presentationml/2006/main">
  <p:tag name="PA" val="v5.2.5"/>
</p:tagLst>
</file>

<file path=ppt/tags/tag62.xml><?xml version="1.0" encoding="utf-8"?>
<p:tagLst xmlns:a="http://schemas.openxmlformats.org/drawingml/2006/main" xmlns:r="http://schemas.openxmlformats.org/officeDocument/2006/relationships" xmlns:p="http://schemas.openxmlformats.org/presentationml/2006/main">
  <p:tag name="PA" val="v5.2.5"/>
</p:tagLst>
</file>

<file path=ppt/tags/tag63.xml><?xml version="1.0" encoding="utf-8"?>
<p:tagLst xmlns:a="http://schemas.openxmlformats.org/drawingml/2006/main" xmlns:r="http://schemas.openxmlformats.org/officeDocument/2006/relationships" xmlns:p="http://schemas.openxmlformats.org/presentationml/2006/main">
  <p:tag name="PA" val="v5.2.5"/>
</p:tagLst>
</file>

<file path=ppt/tags/tag64.xml><?xml version="1.0" encoding="utf-8"?>
<p:tagLst xmlns:a="http://schemas.openxmlformats.org/drawingml/2006/main" xmlns:r="http://schemas.openxmlformats.org/officeDocument/2006/relationships" xmlns:p="http://schemas.openxmlformats.org/presentationml/2006/main">
  <p:tag name="PA" val="v5.2.5"/>
</p:tagLst>
</file>

<file path=ppt/tags/tag65.xml><?xml version="1.0" encoding="utf-8"?>
<p:tagLst xmlns:a="http://schemas.openxmlformats.org/drawingml/2006/main" xmlns:r="http://schemas.openxmlformats.org/officeDocument/2006/relationships" xmlns:p="http://schemas.openxmlformats.org/presentationml/2006/main">
  <p:tag name="PA" val="v5.2.5"/>
</p:tagLst>
</file>

<file path=ppt/tags/tag66.xml><?xml version="1.0" encoding="utf-8"?>
<p:tagLst xmlns:a="http://schemas.openxmlformats.org/drawingml/2006/main" xmlns:r="http://schemas.openxmlformats.org/officeDocument/2006/relationships" xmlns:p="http://schemas.openxmlformats.org/presentationml/2006/main">
  <p:tag name="PA" val="v5.2.5"/>
</p:tagLst>
</file>

<file path=ppt/tags/tag67.xml><?xml version="1.0" encoding="utf-8"?>
<p:tagLst xmlns:a="http://schemas.openxmlformats.org/drawingml/2006/main" xmlns:r="http://schemas.openxmlformats.org/officeDocument/2006/relationships" xmlns:p="http://schemas.openxmlformats.org/presentationml/2006/main">
  <p:tag name="PA" val="v5.2.5"/>
</p:tagLst>
</file>

<file path=ppt/tags/tag68.xml><?xml version="1.0" encoding="utf-8"?>
<p:tagLst xmlns:a="http://schemas.openxmlformats.org/drawingml/2006/main" xmlns:r="http://schemas.openxmlformats.org/officeDocument/2006/relationships" xmlns:p="http://schemas.openxmlformats.org/presentationml/2006/main">
  <p:tag name="PA" val="v5.2.5"/>
</p:tagLst>
</file>

<file path=ppt/tags/tag69.xml><?xml version="1.0" encoding="utf-8"?>
<p:tagLst xmlns:a="http://schemas.openxmlformats.org/drawingml/2006/main" xmlns:r="http://schemas.openxmlformats.org/officeDocument/2006/relationships" xmlns:p="http://schemas.openxmlformats.org/presentationml/2006/main">
  <p:tag name="PA" val="v5.2.5"/>
</p:tagLst>
</file>

<file path=ppt/tags/tag7.xml><?xml version="1.0" encoding="utf-8"?>
<p:tagLst xmlns:a="http://schemas.openxmlformats.org/drawingml/2006/main" xmlns:r="http://schemas.openxmlformats.org/officeDocument/2006/relationships" xmlns:p="http://schemas.openxmlformats.org/presentationml/2006/main">
  <p:tag name="PA" val="v5.2.5"/>
</p:tagLst>
</file>

<file path=ppt/tags/tag70.xml><?xml version="1.0" encoding="utf-8"?>
<p:tagLst xmlns:a="http://schemas.openxmlformats.org/drawingml/2006/main" xmlns:r="http://schemas.openxmlformats.org/officeDocument/2006/relationships" xmlns:p="http://schemas.openxmlformats.org/presentationml/2006/main">
  <p:tag name="PA" val="v5.2.5"/>
</p:tagLst>
</file>

<file path=ppt/tags/tag71.xml><?xml version="1.0" encoding="utf-8"?>
<p:tagLst xmlns:a="http://schemas.openxmlformats.org/drawingml/2006/main" xmlns:r="http://schemas.openxmlformats.org/officeDocument/2006/relationships" xmlns:p="http://schemas.openxmlformats.org/presentationml/2006/main">
  <p:tag name="PA" val="v5.2.5"/>
</p:tagLst>
</file>

<file path=ppt/tags/tag72.xml><?xml version="1.0" encoding="utf-8"?>
<p:tagLst xmlns:a="http://schemas.openxmlformats.org/drawingml/2006/main" xmlns:r="http://schemas.openxmlformats.org/officeDocument/2006/relationships" xmlns:p="http://schemas.openxmlformats.org/presentationml/2006/main">
  <p:tag name="PA" val="v5.2.5"/>
</p:tagLst>
</file>

<file path=ppt/tags/tag73.xml><?xml version="1.0" encoding="utf-8"?>
<p:tagLst xmlns:a="http://schemas.openxmlformats.org/drawingml/2006/main" xmlns:r="http://schemas.openxmlformats.org/officeDocument/2006/relationships" xmlns:p="http://schemas.openxmlformats.org/presentationml/2006/main">
  <p:tag name="PA" val="v5.2.5"/>
</p:tagLst>
</file>

<file path=ppt/tags/tag74.xml><?xml version="1.0" encoding="utf-8"?>
<p:tagLst xmlns:a="http://schemas.openxmlformats.org/drawingml/2006/main" xmlns:r="http://schemas.openxmlformats.org/officeDocument/2006/relationships" xmlns:p="http://schemas.openxmlformats.org/presentationml/2006/main">
  <p:tag name="PA" val="v5.2.5"/>
</p:tagLst>
</file>

<file path=ppt/tags/tag75.xml><?xml version="1.0" encoding="utf-8"?>
<p:tagLst xmlns:a="http://schemas.openxmlformats.org/drawingml/2006/main" xmlns:r="http://schemas.openxmlformats.org/officeDocument/2006/relationships" xmlns:p="http://schemas.openxmlformats.org/presentationml/2006/main">
  <p:tag name="PA" val="v5.2.5"/>
</p:tagLst>
</file>

<file path=ppt/tags/tag76.xml><?xml version="1.0" encoding="utf-8"?>
<p:tagLst xmlns:a="http://schemas.openxmlformats.org/drawingml/2006/main" xmlns:r="http://schemas.openxmlformats.org/officeDocument/2006/relationships" xmlns:p="http://schemas.openxmlformats.org/presentationml/2006/main">
  <p:tag name="PA" val="v5.2.5"/>
</p:tagLst>
</file>

<file path=ppt/tags/tag77.xml><?xml version="1.0" encoding="utf-8"?>
<p:tagLst xmlns:a="http://schemas.openxmlformats.org/drawingml/2006/main" xmlns:r="http://schemas.openxmlformats.org/officeDocument/2006/relationships" xmlns:p="http://schemas.openxmlformats.org/presentationml/2006/main">
  <p:tag name="PA" val="v5.2.5"/>
</p:tagLst>
</file>

<file path=ppt/tags/tag78.xml><?xml version="1.0" encoding="utf-8"?>
<p:tagLst xmlns:a="http://schemas.openxmlformats.org/drawingml/2006/main" xmlns:r="http://schemas.openxmlformats.org/officeDocument/2006/relationships" xmlns:p="http://schemas.openxmlformats.org/presentationml/2006/main">
  <p:tag name="PA" val="v5.2.5"/>
</p:tagLst>
</file>

<file path=ppt/tags/tag79.xml><?xml version="1.0" encoding="utf-8"?>
<p:tagLst xmlns:a="http://schemas.openxmlformats.org/drawingml/2006/main" xmlns:r="http://schemas.openxmlformats.org/officeDocument/2006/relationships" xmlns:p="http://schemas.openxmlformats.org/presentationml/2006/main">
  <p:tag name="PA" val="v5.2.5"/>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80.xml><?xml version="1.0" encoding="utf-8"?>
<p:tagLst xmlns:a="http://schemas.openxmlformats.org/drawingml/2006/main" xmlns:r="http://schemas.openxmlformats.org/officeDocument/2006/relationships" xmlns:p="http://schemas.openxmlformats.org/presentationml/2006/main">
  <p:tag name="PA" val="v5.2.5"/>
</p:tagLst>
</file>

<file path=ppt/tags/tag81.xml><?xml version="1.0" encoding="utf-8"?>
<p:tagLst xmlns:a="http://schemas.openxmlformats.org/drawingml/2006/main" xmlns:r="http://schemas.openxmlformats.org/officeDocument/2006/relationships" xmlns:p="http://schemas.openxmlformats.org/presentationml/2006/main">
  <p:tag name="PA" val="v5.2.5"/>
</p:tagLst>
</file>

<file path=ppt/tags/tag82.xml><?xml version="1.0" encoding="utf-8"?>
<p:tagLst xmlns:a="http://schemas.openxmlformats.org/drawingml/2006/main" xmlns:r="http://schemas.openxmlformats.org/officeDocument/2006/relationships" xmlns:p="http://schemas.openxmlformats.org/presentationml/2006/main">
  <p:tag name="PA" val="v5.2.5"/>
</p:tagLst>
</file>

<file path=ppt/tags/tag83.xml><?xml version="1.0" encoding="utf-8"?>
<p:tagLst xmlns:a="http://schemas.openxmlformats.org/drawingml/2006/main" xmlns:r="http://schemas.openxmlformats.org/officeDocument/2006/relationships" xmlns:p="http://schemas.openxmlformats.org/presentationml/2006/main">
  <p:tag name="PA" val="v5.2.5"/>
</p:tagLst>
</file>

<file path=ppt/tags/tag84.xml><?xml version="1.0" encoding="utf-8"?>
<p:tagLst xmlns:a="http://schemas.openxmlformats.org/drawingml/2006/main" xmlns:r="http://schemas.openxmlformats.org/officeDocument/2006/relationships" xmlns:p="http://schemas.openxmlformats.org/presentationml/2006/main">
  <p:tag name="PA" val="v5.2.5"/>
</p:tagLst>
</file>

<file path=ppt/tags/tag85.xml><?xml version="1.0" encoding="utf-8"?>
<p:tagLst xmlns:a="http://schemas.openxmlformats.org/drawingml/2006/main" xmlns:r="http://schemas.openxmlformats.org/officeDocument/2006/relationships" xmlns:p="http://schemas.openxmlformats.org/presentationml/2006/main">
  <p:tag name="PA" val="v5.2.5"/>
</p:tagLst>
</file>

<file path=ppt/tags/tag86.xml><?xml version="1.0" encoding="utf-8"?>
<p:tagLst xmlns:a="http://schemas.openxmlformats.org/drawingml/2006/main" xmlns:r="http://schemas.openxmlformats.org/officeDocument/2006/relationships" xmlns:p="http://schemas.openxmlformats.org/presentationml/2006/main">
  <p:tag name="PA" val="v5.2.5"/>
</p:tagLst>
</file>

<file path=ppt/tags/tag87.xml><?xml version="1.0" encoding="utf-8"?>
<p:tagLst xmlns:a="http://schemas.openxmlformats.org/drawingml/2006/main" xmlns:r="http://schemas.openxmlformats.org/officeDocument/2006/relationships" xmlns:p="http://schemas.openxmlformats.org/presentationml/2006/main">
  <p:tag name="PA" val="v5.2.5"/>
</p:tagLst>
</file>

<file path=ppt/tags/tag88.xml><?xml version="1.0" encoding="utf-8"?>
<p:tagLst xmlns:a="http://schemas.openxmlformats.org/drawingml/2006/main" xmlns:r="http://schemas.openxmlformats.org/officeDocument/2006/relationships" xmlns:p="http://schemas.openxmlformats.org/presentationml/2006/main">
  <p:tag name="PA" val="v5.2.5"/>
</p:tagLst>
</file>

<file path=ppt/tags/tag89.xml><?xml version="1.0" encoding="utf-8"?>
<p:tagLst xmlns:a="http://schemas.openxmlformats.org/drawingml/2006/main" xmlns:r="http://schemas.openxmlformats.org/officeDocument/2006/relationships" xmlns:p="http://schemas.openxmlformats.org/presentationml/2006/main">
  <p:tag name="PA" val="v5.2.5"/>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ags/tag90.xml><?xml version="1.0" encoding="utf-8"?>
<p:tagLst xmlns:a="http://schemas.openxmlformats.org/drawingml/2006/main" xmlns:r="http://schemas.openxmlformats.org/officeDocument/2006/relationships" xmlns:p="http://schemas.openxmlformats.org/presentationml/2006/main">
  <p:tag name="PA" val="v5.2.5"/>
</p:tagLst>
</file>

<file path=ppt/tags/tag91.xml><?xml version="1.0" encoding="utf-8"?>
<p:tagLst xmlns:a="http://schemas.openxmlformats.org/drawingml/2006/main" xmlns:r="http://schemas.openxmlformats.org/officeDocument/2006/relationships" xmlns:p="http://schemas.openxmlformats.org/presentationml/2006/main">
  <p:tag name="PA" val="v5.2.5"/>
</p:tagLst>
</file>

<file path=ppt/tags/tag92.xml><?xml version="1.0" encoding="utf-8"?>
<p:tagLst xmlns:a="http://schemas.openxmlformats.org/drawingml/2006/main" xmlns:r="http://schemas.openxmlformats.org/officeDocument/2006/relationships" xmlns:p="http://schemas.openxmlformats.org/presentationml/2006/main">
  <p:tag name="PA" val="v5.2.5"/>
</p:tagLst>
</file>

<file path=ppt/tags/tag93.xml><?xml version="1.0" encoding="utf-8"?>
<p:tagLst xmlns:a="http://schemas.openxmlformats.org/drawingml/2006/main" xmlns:r="http://schemas.openxmlformats.org/officeDocument/2006/relationships" xmlns:p="http://schemas.openxmlformats.org/presentationml/2006/main">
  <p:tag name="PA" val="v5.2.5"/>
</p:tagLst>
</file>

<file path=ppt/tags/tag94.xml><?xml version="1.0" encoding="utf-8"?>
<p:tagLst xmlns:a="http://schemas.openxmlformats.org/drawingml/2006/main" xmlns:r="http://schemas.openxmlformats.org/officeDocument/2006/relationships" xmlns:p="http://schemas.openxmlformats.org/presentationml/2006/main">
  <p:tag name="PA" val="v5.2.5"/>
</p:tagLst>
</file>

<file path=ppt/tags/tag95.xml><?xml version="1.0" encoding="utf-8"?>
<p:tagLst xmlns:a="http://schemas.openxmlformats.org/drawingml/2006/main" xmlns:r="http://schemas.openxmlformats.org/officeDocument/2006/relationships" xmlns:p="http://schemas.openxmlformats.org/presentationml/2006/main">
  <p:tag name="PA" val="v5.2.5"/>
</p:tagLst>
</file>

<file path=ppt/tags/tag96.xml><?xml version="1.0" encoding="utf-8"?>
<p:tagLst xmlns:a="http://schemas.openxmlformats.org/drawingml/2006/main" xmlns:r="http://schemas.openxmlformats.org/officeDocument/2006/relationships" xmlns:p="http://schemas.openxmlformats.org/presentationml/2006/main">
  <p:tag name="PA" val="v5.2.5"/>
</p:tagLst>
</file>

<file path=ppt/tags/tag97.xml><?xml version="1.0" encoding="utf-8"?>
<p:tagLst xmlns:a="http://schemas.openxmlformats.org/drawingml/2006/main" xmlns:r="http://schemas.openxmlformats.org/officeDocument/2006/relationships" xmlns:p="http://schemas.openxmlformats.org/presentationml/2006/main">
  <p:tag name="PA" val="v5.2.5"/>
</p:tagLst>
</file>

<file path=ppt/tags/tag98.xml><?xml version="1.0" encoding="utf-8"?>
<p:tagLst xmlns:a="http://schemas.openxmlformats.org/drawingml/2006/main" xmlns:r="http://schemas.openxmlformats.org/officeDocument/2006/relationships" xmlns:p="http://schemas.openxmlformats.org/presentationml/2006/main">
  <p:tag name="PA" val="v5.2.5"/>
</p:tagLst>
</file>

<file path=ppt/tags/tag99.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第一PPT，www.1ppt.com">
  <a:themeElements>
    <a:clrScheme name="涂豆思">
      <a:dk1>
        <a:sysClr val="windowText" lastClr="000000"/>
      </a:dk1>
      <a:lt1>
        <a:sysClr val="window" lastClr="FFFFFF"/>
      </a:lt1>
      <a:dk2>
        <a:srgbClr val="44546A"/>
      </a:dk2>
      <a:lt2>
        <a:srgbClr val="E7E6E6"/>
      </a:lt2>
      <a:accent1>
        <a:srgbClr val="C00000"/>
      </a:accent1>
      <a:accent2>
        <a:srgbClr val="ED7D31"/>
      </a:accent2>
      <a:accent3>
        <a:srgbClr val="A5A5A5"/>
      </a:accent3>
      <a:accent4>
        <a:srgbClr val="C00000"/>
      </a:accent4>
      <a:accent5>
        <a:srgbClr val="7F7F7F"/>
      </a:accent5>
      <a:accent6>
        <a:srgbClr val="ED7D31"/>
      </a:accent6>
      <a:hlink>
        <a:srgbClr val="C00000"/>
      </a:hlink>
      <a:folHlink>
        <a:srgbClr val="C00000"/>
      </a:folHlink>
    </a:clrScheme>
    <a:fontScheme name="z3jekwfs">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TotalTime>
  <Words>3004</Words>
  <Application>Microsoft Office PowerPoint</Application>
  <PresentationFormat>宽屏</PresentationFormat>
  <Paragraphs>165</Paragraphs>
  <Slides>38</Slides>
  <Notes>38</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38</vt:i4>
      </vt:variant>
    </vt:vector>
  </HeadingPairs>
  <TitlesOfParts>
    <vt:vector size="48" baseType="lpstr">
      <vt:lpstr>Arial</vt:lpstr>
      <vt:lpstr>印品黑体</vt:lpstr>
      <vt:lpstr>Calibri</vt:lpstr>
      <vt:lpstr>方正FW筑紫A老明朝 简 D</vt:lpstr>
      <vt:lpstr>微软雅黑</vt:lpstr>
      <vt:lpstr>方正细金陵简体</vt:lpstr>
      <vt:lpstr>微软雅黑</vt:lpstr>
      <vt:lpstr>等线</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微党课牢记初心使命推进自我革命PPT模板</dc:title>
  <dc:creator>第一PPT</dc:creator>
  <cp:keywords>www.1ppt.com</cp:keywords>
  <dc:description>www.1ppt.com</dc:description>
  <cp:lastModifiedBy>lin yuanyuan</cp:lastModifiedBy>
  <cp:revision>101</cp:revision>
  <dcterms:created xsi:type="dcterms:W3CDTF">2019-06-04T06:04:00Z</dcterms:created>
  <dcterms:modified xsi:type="dcterms:W3CDTF">2023-03-26T08:06:02Z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66CEB648C82D431DA075D1761119A9C1</vt:lpwstr>
  </property>
  <property fmtid="{D5CDD505-2E9C-101B-9397-08002B2CF9AE}" pid="3" name="KSOProductBuildVer">
    <vt:lpwstr>2052-11.1.0.10700</vt:lpwstr>
  </property>
</Properties>
</file>